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6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7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8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9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0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1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2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13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16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17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958" r:id="rId1"/>
    <p:sldMasterId id="2147483973" r:id="rId2"/>
    <p:sldMasterId id="2147483969" r:id="rId3"/>
    <p:sldMasterId id="2147483985" r:id="rId4"/>
    <p:sldMasterId id="2147483989" r:id="rId5"/>
    <p:sldMasterId id="2147484017" r:id="rId6"/>
    <p:sldMasterId id="2147484025" r:id="rId7"/>
    <p:sldMasterId id="2147484040" r:id="rId8"/>
  </p:sldMasterIdLst>
  <p:notesMasterIdLst>
    <p:notesMasterId r:id="rId27"/>
  </p:notesMasterIdLst>
  <p:handoutMasterIdLst>
    <p:handoutMasterId r:id="rId28"/>
  </p:handoutMasterIdLst>
  <p:sldIdLst>
    <p:sldId id="409" r:id="rId9"/>
    <p:sldId id="548" r:id="rId10"/>
    <p:sldId id="499" r:id="rId11"/>
    <p:sldId id="556" r:id="rId12"/>
    <p:sldId id="511" r:id="rId13"/>
    <p:sldId id="558" r:id="rId14"/>
    <p:sldId id="531" r:id="rId15"/>
    <p:sldId id="530" r:id="rId16"/>
    <p:sldId id="549" r:id="rId17"/>
    <p:sldId id="550" r:id="rId18"/>
    <p:sldId id="539" r:id="rId19"/>
    <p:sldId id="540" r:id="rId20"/>
    <p:sldId id="529" r:id="rId21"/>
    <p:sldId id="557" r:id="rId22"/>
    <p:sldId id="497" r:id="rId23"/>
    <p:sldId id="542" r:id="rId24"/>
    <p:sldId id="543" r:id="rId25"/>
    <p:sldId id="546" r:id="rId26"/>
  </p:sldIdLst>
  <p:sldSz cx="9144000" cy="5143500" type="screen16x9"/>
  <p:notesSz cx="6858000" cy="9144000"/>
  <p:embeddedFontLst>
    <p:embeddedFont>
      <p:font typeface="Bahnschrift Light Condensed" panose="020B0502040204020203" pitchFamily="34" charset="0"/>
      <p:regular r:id="rId29"/>
    </p:embeddedFont>
    <p:embeddedFont>
      <p:font typeface="Cambria Math" panose="02040503050406030204" pitchFamily="18" charset="0"/>
      <p:regular r:id="rId30"/>
    </p:embeddedFont>
    <p:embeddedFont>
      <p:font typeface="Bahnschrift" panose="020B0502040204020203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  <p:embeddedFont>
      <p:font typeface="Arial Narrow" panose="020B0606020202030204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7EAB"/>
    <a:srgbClr val="0000FF"/>
    <a:srgbClr val="05FF05"/>
    <a:srgbClr val="2AA7DF"/>
    <a:srgbClr val="12153B"/>
    <a:srgbClr val="000000"/>
    <a:srgbClr val="E16DAC"/>
    <a:srgbClr val="FF6600"/>
    <a:srgbClr val="F000F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408" autoAdjust="0"/>
    <p:restoredTop sz="85837" autoAdjust="0"/>
  </p:normalViewPr>
  <p:slideViewPr>
    <p:cSldViewPr snapToGrid="0" snapToObjects="1" showGuides="1">
      <p:cViewPr varScale="1">
        <p:scale>
          <a:sx n="100" d="100"/>
          <a:sy n="100" d="100"/>
        </p:scale>
        <p:origin x="211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44ADA-25DD-4A3B-8549-1153AEB46709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B4304-6664-4DEF-BD75-312C1762CB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54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75425-2E20-43C1-8151-7C099C905075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3A186-5FA6-440E-88C7-D3A24D6C8E2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105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2178D-5A7F-44CF-B6DE-8CDAF96379F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98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596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017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98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112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442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727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406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346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04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48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204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205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0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i="0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499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22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884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3A186-5FA6-440E-88C7-D3A24D6C8E2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864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70.svg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openxmlformats.org/officeDocument/2006/relationships/image" Target="../media/image70.svg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4.png"/><Relationship Id="rId4" Type="http://schemas.openxmlformats.org/officeDocument/2006/relationships/image" Target="NUL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NUL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NUL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tif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5.emf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P:\CREATIVE\SIX\2020\PCS7318 - Cybels Project\Working Folder\6. PowerPoint Toolkit\Links\Title 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515215"/>
            <a:ext cx="4418118" cy="1284077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edit Master</a:t>
            </a:r>
            <a:br>
              <a:rPr lang="en-GB" noProof="0" dirty="0" smtClean="0"/>
            </a:br>
            <a:r>
              <a:rPr lang="en-GB" noProof="0" dirty="0" smtClean="0"/>
              <a:t>title style</a:t>
            </a:r>
            <a:endParaRPr lang="en-GB" noProof="0" dirty="0"/>
          </a:p>
        </p:txBody>
      </p:sp>
      <p:sp>
        <p:nvSpPr>
          <p:cNvPr id="1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2839792"/>
            <a:ext cx="4418119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0882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68065" y="768209"/>
            <a:ext cx="8343856" cy="382601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8065" y="768209"/>
            <a:ext cx="4104000" cy="375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07921" y="768209"/>
            <a:ext cx="4104000" cy="375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0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8065" y="768209"/>
            <a:ext cx="4104000" cy="375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4740166" y="1169559"/>
            <a:ext cx="3993826" cy="2817677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icon to add image</a:t>
            </a:r>
            <a:br>
              <a:rPr lang="en-GB" noProof="0" dirty="0" smtClean="0"/>
            </a:br>
            <a:r>
              <a:rPr lang="en-GB" noProof="0" dirty="0" smtClean="0"/>
              <a:t>to placeholder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1875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Title -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logo_thales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940" y="165679"/>
            <a:ext cx="2337181" cy="449458"/>
          </a:xfrm>
          <a:prstGeom prst="rect">
            <a:avLst/>
          </a:prstGeom>
        </p:spPr>
      </p:pic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/>
          </a:p>
        </p:txBody>
      </p:sp>
      <p:sp>
        <p:nvSpPr>
          <p:cNvPr id="12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to edit Master</a:t>
            </a:r>
            <a:br>
              <a:rPr lang="en-GB" noProof="0" dirty="0" smtClean="0"/>
            </a:br>
            <a:r>
              <a:rPr lang="en-GB" noProof="0" dirty="0" smtClean="0"/>
              <a:t>title style</a:t>
            </a:r>
            <a:endParaRPr lang="en-GB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307777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en-GB" sz="900" noProof="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en-GB" sz="900" noProof="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noProof="0" dirty="0"/>
          </a:p>
        </p:txBody>
      </p:sp>
      <p:sp>
        <p:nvSpPr>
          <p:cNvPr id="15" name="ZoneTexte 11"/>
          <p:cNvSpPr txBox="1">
            <a:spLocks noChangeArrowheads="1"/>
          </p:cNvSpPr>
          <p:nvPr userDrawn="1"/>
        </p:nvSpPr>
        <p:spPr bwMode="auto">
          <a:xfrm>
            <a:off x="3968750" y="476409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b="0" baseline="0" noProof="0" dirty="0" smtClean="0">
                <a:solidFill>
                  <a:srgbClr val="FF0000"/>
                </a:solidFill>
                <a:latin typeface="Arial" charset="0"/>
              </a:rPr>
              <a:t>THALES GROUP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61254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450"/>
              </a:spcBef>
              <a:spcAft>
                <a:spcPts val="525"/>
              </a:spcAft>
              <a:defRPr/>
            </a:lvl1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15060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.8_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noProof="0" dirty="0" smtClean="0"/>
              <a:t>Click to edit Master title style </a:t>
            </a:r>
            <a:endParaRPr lang="en-GB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457200" y="720927"/>
            <a:ext cx="4038600" cy="391746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8200" y="720927"/>
            <a:ext cx="4038600" cy="391746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3380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6188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D66E41-57C3-FB46-920C-6E57065405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B7EC89-620A-4D49-AFD8-E2DFEBC5D8C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">
                <a:srgbClr val="080F1B"/>
              </a:gs>
              <a:gs pos="100000">
                <a:schemeClr val="tx2">
                  <a:alpha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97" y="70272"/>
            <a:ext cx="1946205" cy="729828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 userDrawn="1">
            <p:ph type="ctrTitle" hasCustomPrompt="1"/>
          </p:nvPr>
        </p:nvSpPr>
        <p:spPr>
          <a:xfrm>
            <a:off x="302050" y="1904058"/>
            <a:ext cx="4961465" cy="1284077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Master</a:t>
            </a:r>
            <a:br>
              <a:rPr lang="en-GB" noProof="0" dirty="0"/>
            </a:br>
            <a:r>
              <a:rPr lang="en-GB" noProof="0" dirty="0"/>
              <a:t>title style</a:t>
            </a:r>
          </a:p>
        </p:txBody>
      </p:sp>
      <p:sp>
        <p:nvSpPr>
          <p:cNvPr id="13" name="Sous-titr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02049" y="3295827"/>
            <a:ext cx="4961466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706CBFB-68B0-CF4D-A58C-5D4D7C258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646296" y="-51309"/>
            <a:ext cx="4497410" cy="5194810"/>
          </a:xfrm>
          <a:prstGeom prst="rect">
            <a:avLst/>
          </a:prstGeom>
        </p:spPr>
      </p:pic>
      <p:sp>
        <p:nvSpPr>
          <p:cNvPr id="10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pic>
        <p:nvPicPr>
          <p:cNvPr id="4" name="Image 3" descr="Une image contenant sombre&#10;&#10;Description générée automatiquement">
            <a:extLst>
              <a:ext uri="{FF2B5EF4-FFF2-40B4-BE49-F238E27FC236}">
                <a16:creationId xmlns:a16="http://schemas.microsoft.com/office/drawing/2014/main" id="{C9882A99-377A-784A-B3DB-B7A120517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470" y="1590542"/>
            <a:ext cx="4462530" cy="238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2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D66E41-57C3-FB46-920C-6E57065405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B7EC89-620A-4D49-AFD8-E2DFEBC5D8C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">
                <a:srgbClr val="080F1B"/>
              </a:gs>
              <a:gs pos="100000">
                <a:schemeClr val="tx2">
                  <a:alpha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97" y="70272"/>
            <a:ext cx="1946205" cy="729828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2706CBFB-68B0-CF4D-A58C-5D4D7C258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4646296" y="-51309"/>
            <a:ext cx="4497410" cy="5194810"/>
          </a:xfrm>
          <a:prstGeom prst="rect">
            <a:avLst/>
          </a:prstGeom>
        </p:spPr>
      </p:pic>
      <p:sp>
        <p:nvSpPr>
          <p:cNvPr id="10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pic>
        <p:nvPicPr>
          <p:cNvPr id="4" name="Image 3" descr="Une image contenant sombre&#10;&#10;Description générée automatiquement">
            <a:extLst>
              <a:ext uri="{FF2B5EF4-FFF2-40B4-BE49-F238E27FC236}">
                <a16:creationId xmlns:a16="http://schemas.microsoft.com/office/drawing/2014/main" id="{C9882A99-377A-784A-B3DB-B7A120517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51"/>
          <a:stretch/>
        </p:blipFill>
        <p:spPr>
          <a:xfrm>
            <a:off x="5350151" y="324828"/>
            <a:ext cx="3793554" cy="4818672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215AAC-4E2F-0E45-8433-56107DD28B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755" y="1942248"/>
            <a:ext cx="1462088" cy="1200329"/>
          </a:xfrm>
        </p:spPr>
        <p:txBody>
          <a:bodyPr anchor="ctr" anchorCtr="0">
            <a:spAutoFit/>
          </a:bodyPr>
          <a:lstStyle>
            <a:lvl1pPr>
              <a:buFontTx/>
              <a:buNone/>
              <a:defRPr sz="7200"/>
            </a:lvl1pPr>
          </a:lstStyle>
          <a:p>
            <a:pPr lvl="0"/>
            <a:r>
              <a:rPr lang="fr-FR" dirty="0"/>
              <a:t>1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E6BAA036-7926-9B46-977D-2688DB94D7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1386" y="1885186"/>
            <a:ext cx="547370" cy="1314450"/>
          </a:xfrm>
          <a:prstGeom prst="line">
            <a:avLst/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>
            <a:spLocks noGrp="1"/>
          </p:cNvSpPr>
          <p:nvPr userDrawn="1">
            <p:ph type="ctrTitle" hasCustomPrompt="1"/>
          </p:nvPr>
        </p:nvSpPr>
        <p:spPr>
          <a:xfrm>
            <a:off x="1763843" y="1750597"/>
            <a:ext cx="4802496" cy="1284077"/>
          </a:xfrm>
          <a:prstGeom prst="rect">
            <a:avLst/>
          </a:prstGeom>
        </p:spPr>
        <p:txBody>
          <a:bodyPr anchor="b" anchorCtr="0"/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Master</a:t>
            </a:r>
            <a:br>
              <a:rPr lang="en-GB" noProof="0" dirty="0"/>
            </a:br>
            <a:r>
              <a:rPr lang="en-GB" noProof="0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408225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38E8862-E0FA-EE49-90AB-9A9CC46BF305}"/>
              </a:ext>
            </a:extLst>
          </p:cNvPr>
          <p:cNvGrpSpPr/>
          <p:nvPr userDrawn="1"/>
        </p:nvGrpSpPr>
        <p:grpSpPr>
          <a:xfrm>
            <a:off x="0" y="-51309"/>
            <a:ext cx="9144000" cy="5194810"/>
            <a:chOff x="0" y="-51309"/>
            <a:chExt cx="9144000" cy="51948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AD02F4-A407-424E-8CDE-0E2720E3657B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739A91-A232-2A4F-AFA9-A622D368E153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 flip="none" rotWithShape="1">
              <a:gsLst>
                <a:gs pos="10000">
                  <a:srgbClr val="080F1B"/>
                </a:gs>
                <a:gs pos="100000">
                  <a:schemeClr val="tx2">
                    <a:alpha val="5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/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82D73D24-00B1-D44E-A337-C798C9E7D9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/>
          </p:blipFill>
          <p:spPr>
            <a:xfrm>
              <a:off x="4646295" y="-51309"/>
              <a:ext cx="4497410" cy="5194810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5311B6A-A9E9-E84A-ACE7-940ED72C96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1" y="4580767"/>
            <a:ext cx="1529406" cy="573527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24140A0-867D-EC48-9A7B-C371F3E9D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65" y="193273"/>
            <a:ext cx="8674683" cy="424732"/>
          </a:xfrm>
        </p:spPr>
        <p:txBody>
          <a:bodyPr anchor="t" anchorCtr="0">
            <a:spAutoFit/>
          </a:bodyPr>
          <a:lstStyle>
            <a:lvl1pPr marL="0" marR="0" indent="0" algn="ctr" defTabSz="3428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</a:p>
        </p:txBody>
      </p:sp>
      <p:sp>
        <p:nvSpPr>
          <p:cNvPr id="9" name="ZoneTexte 11">
            <a:extLst>
              <a:ext uri="{FF2B5EF4-FFF2-40B4-BE49-F238E27FC236}">
                <a16:creationId xmlns:a16="http://schemas.microsoft.com/office/drawing/2014/main" id="{5CEB02BE-05A9-5F49-BE37-60E1B4364C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129A54A-28A3-804F-A936-A8C4BA877B82}"/>
              </a:ext>
            </a:extLst>
          </p:cNvPr>
          <p:cNvSpPr txBox="1">
            <a:spLocks/>
          </p:cNvSpPr>
          <p:nvPr userDrawn="1"/>
        </p:nvSpPr>
        <p:spPr>
          <a:xfrm>
            <a:off x="133237" y="4802829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smtClean="0">
                <a:solidFill>
                  <a:schemeClr val="bg1"/>
                </a:solidFill>
              </a:rPr>
              <a:pPr algn="l"/>
              <a:t>‹N°›</a:t>
            </a:fld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4E8AD4-6CEB-F94F-91B1-32BAEEBAC7A2}"/>
              </a:ext>
            </a:extLst>
          </p:cNvPr>
          <p:cNvSpPr/>
          <p:nvPr userDrawn="1"/>
        </p:nvSpPr>
        <p:spPr>
          <a:xfrm>
            <a:off x="4095309" y="1"/>
            <a:ext cx="953384" cy="75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472374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66765" y="1"/>
            <a:ext cx="8674683" cy="561836"/>
          </a:xfrm>
        </p:spPr>
        <p:txBody>
          <a:bodyPr/>
          <a:lstStyle/>
          <a:p>
            <a:r>
              <a:rPr lang="en-GB" noProof="0" dirty="0"/>
              <a:t>Click to edit Master text styles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63792" y="666750"/>
            <a:ext cx="8677656" cy="3848101"/>
          </a:xfrm>
        </p:spPr>
        <p:txBody>
          <a:bodyPr/>
          <a:lstStyle>
            <a:lvl1pPr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212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38E8862-E0FA-EE49-90AB-9A9CC46BF305}"/>
              </a:ext>
            </a:extLst>
          </p:cNvPr>
          <p:cNvGrpSpPr/>
          <p:nvPr userDrawn="1"/>
        </p:nvGrpSpPr>
        <p:grpSpPr>
          <a:xfrm>
            <a:off x="0" y="-51309"/>
            <a:ext cx="9144000" cy="5194810"/>
            <a:chOff x="0" y="-51309"/>
            <a:chExt cx="9144000" cy="51948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AD02F4-A407-424E-8CDE-0E2720E3657B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739A91-A232-2A4F-AFA9-A622D368E153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 flip="none" rotWithShape="1">
              <a:gsLst>
                <a:gs pos="10000">
                  <a:srgbClr val="080F1B"/>
                </a:gs>
                <a:gs pos="100000">
                  <a:schemeClr val="tx2">
                    <a:alpha val="5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/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82D73D24-00B1-D44E-A337-C798C9E7D9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/>
          </p:blipFill>
          <p:spPr>
            <a:xfrm>
              <a:off x="4646295" y="-51309"/>
              <a:ext cx="4497410" cy="5194810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5311B6A-A9E9-E84A-ACE7-940ED72C96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1" y="4580767"/>
            <a:ext cx="1529406" cy="573527"/>
          </a:xfrm>
          <a:prstGeom prst="rect">
            <a:avLst/>
          </a:prstGeom>
        </p:spPr>
      </p:pic>
      <p:sp>
        <p:nvSpPr>
          <p:cNvPr id="9" name="ZoneTexte 11">
            <a:extLst>
              <a:ext uri="{FF2B5EF4-FFF2-40B4-BE49-F238E27FC236}">
                <a16:creationId xmlns:a16="http://schemas.microsoft.com/office/drawing/2014/main" id="{5CEB02BE-05A9-5F49-BE37-60E1B4364C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129A54A-28A3-804F-A936-A8C4BA877B82}"/>
              </a:ext>
            </a:extLst>
          </p:cNvPr>
          <p:cNvSpPr txBox="1">
            <a:spLocks/>
          </p:cNvSpPr>
          <p:nvPr userDrawn="1"/>
        </p:nvSpPr>
        <p:spPr>
          <a:xfrm>
            <a:off x="133237" y="4802829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smtClean="0">
                <a:solidFill>
                  <a:schemeClr val="bg1"/>
                </a:solidFill>
              </a:rPr>
              <a:pPr algn="l"/>
              <a:t>‹N°›</a:t>
            </a:fld>
            <a:endParaRPr lang="fr-FR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63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- Title and Content - Dark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CREATIVE\SIX\2019\PCS7318 - Future Cyber Platform (Gary Miller)\02. Samples\Sample Presentation\CT_Slide00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6"/>
            <a:ext cx="9145588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63485" y="768211"/>
            <a:ext cx="8348437" cy="3753547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spcAft>
                <a:spcPts val="525"/>
              </a:spcAft>
              <a:buClr>
                <a:srgbClr val="B2B2B2"/>
              </a:buClr>
              <a:buSzPct val="90000"/>
              <a:defRPr baseline="0">
                <a:solidFill>
                  <a:schemeClr val="bg1"/>
                </a:solidFill>
              </a:defRPr>
            </a:lvl1pPr>
            <a:lvl2pPr marL="452427" indent="-184145">
              <a:buClr>
                <a:srgbClr val="B2B2B2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lvl2pPr>
            <a:lvl3pPr>
              <a:buClr>
                <a:srgbClr val="B2B2B2"/>
              </a:buClr>
              <a:buSzPct val="100000"/>
              <a:defRPr>
                <a:solidFill>
                  <a:srgbClr val="FFFFFF"/>
                </a:solidFill>
              </a:defRPr>
            </a:lvl3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Espace réservé du numéro de diapositive 5"/>
          <p:cNvSpPr txBox="1">
            <a:spLocks/>
          </p:cNvSpPr>
          <p:nvPr userDrawn="1"/>
        </p:nvSpPr>
        <p:spPr>
          <a:xfrm>
            <a:off x="133237" y="4802829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en-GB" sz="900" baseline="0" noProof="0" smtClean="0">
                <a:solidFill>
                  <a:schemeClr val="bg1"/>
                </a:solidFill>
              </a:rPr>
              <a:pPr algn="l"/>
              <a:t>‹N°›</a:t>
            </a:fld>
            <a:endParaRPr lang="en-GB" sz="900" baseline="0" noProof="0" dirty="0">
              <a:solidFill>
                <a:schemeClr val="bg1"/>
              </a:solidFill>
            </a:endParaRPr>
          </a:p>
        </p:txBody>
      </p:sp>
      <p:sp>
        <p:nvSpPr>
          <p:cNvPr id="11" name="Freeform 22"/>
          <p:cNvSpPr>
            <a:spLocks/>
          </p:cNvSpPr>
          <p:nvPr userDrawn="1"/>
        </p:nvSpPr>
        <p:spPr bwMode="auto">
          <a:xfrm rot="10800000" flipH="1">
            <a:off x="159697" y="4842574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050" y="264584"/>
            <a:ext cx="1693334" cy="203200"/>
          </a:xfrm>
          <a:prstGeom prst="rect">
            <a:avLst/>
          </a:prstGeom>
        </p:spPr>
      </p:pic>
      <p:sp>
        <p:nvSpPr>
          <p:cNvPr id="8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  <a:endParaRPr lang="en-GB" sz="500" b="0" baseline="0" noProof="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281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68065" y="768209"/>
            <a:ext cx="8343856" cy="382601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8065" y="768209"/>
            <a:ext cx="4104000" cy="375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07921" y="768209"/>
            <a:ext cx="4104000" cy="375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8065" y="768209"/>
            <a:ext cx="4104000" cy="375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4740166" y="1169559"/>
            <a:ext cx="3993826" cy="2817677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icon to add image</a:t>
            </a:r>
            <a:br>
              <a:rPr lang="en-GB" noProof="0" dirty="0" smtClean="0"/>
            </a:br>
            <a:r>
              <a:rPr lang="en-GB" noProof="0" dirty="0" smtClean="0"/>
              <a:t>to placeholder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028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- Title and Content - Dark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CREATIVE\SIX\2019\PCS7318 - Future Cyber Platform (Gary Miller)\02. Samples\Sample Presentation\CT_Slide00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"/>
            <a:ext cx="9145588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63484" y="768210"/>
            <a:ext cx="8348437" cy="3753547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spcAft>
                <a:spcPts val="525"/>
              </a:spcAft>
              <a:buClr>
                <a:srgbClr val="B2B2B2"/>
              </a:buClr>
              <a:buSzPct val="90000"/>
              <a:defRPr baseline="0">
                <a:solidFill>
                  <a:schemeClr val="bg1"/>
                </a:solidFill>
              </a:defRPr>
            </a:lvl1pPr>
            <a:lvl2pPr marL="452438" indent="-184150">
              <a:buClr>
                <a:srgbClr val="B2B2B2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lvl2pPr>
            <a:lvl3pPr>
              <a:buClr>
                <a:srgbClr val="B2B2B2"/>
              </a:buClr>
              <a:buSzPct val="100000"/>
              <a:defRPr>
                <a:solidFill>
                  <a:srgbClr val="FFFFFF"/>
                </a:solidFill>
              </a:defRPr>
            </a:lvl3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10" name="Espace réservé du numéro de diapositive 5"/>
          <p:cNvSpPr txBox="1">
            <a:spLocks/>
          </p:cNvSpPr>
          <p:nvPr userDrawn="1"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en-GB" sz="900" baseline="0" noProof="0" smtClean="0">
                <a:solidFill>
                  <a:schemeClr val="bg1"/>
                </a:solidFill>
              </a:rPr>
              <a:pPr algn="l"/>
              <a:t>‹N°›</a:t>
            </a:fld>
            <a:endParaRPr lang="en-GB" sz="900" baseline="0" noProof="0" dirty="0">
              <a:solidFill>
                <a:schemeClr val="bg1"/>
              </a:solidFill>
            </a:endParaRPr>
          </a:p>
        </p:txBody>
      </p:sp>
      <p:sp>
        <p:nvSpPr>
          <p:cNvPr id="11" name="Freeform 22"/>
          <p:cNvSpPr>
            <a:spLocks/>
          </p:cNvSpPr>
          <p:nvPr userDrawn="1"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049" y="264583"/>
            <a:ext cx="1693334" cy="203200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2101987" y="231460"/>
            <a:ext cx="6856714" cy="314630"/>
          </a:xfrm>
          <a:prstGeom prst="rect">
            <a:avLst/>
          </a:prstGeom>
        </p:spPr>
        <p:txBody>
          <a:bodyPr anchor="ctr"/>
          <a:lstStyle>
            <a:lvl1pPr marL="134269" indent="0" algn="r">
              <a:spcBef>
                <a:spcPts val="450"/>
              </a:spcBef>
              <a:spcAft>
                <a:spcPts val="525"/>
              </a:spcAft>
              <a:buClr>
                <a:srgbClr val="B2B2B2"/>
              </a:buClr>
              <a:buSzPct val="90000"/>
              <a:buNone/>
              <a:defRPr baseline="0">
                <a:solidFill>
                  <a:schemeClr val="bg1"/>
                </a:solidFill>
              </a:defRPr>
            </a:lvl1pPr>
            <a:lvl2pPr marL="452438" indent="-184150">
              <a:buClr>
                <a:srgbClr val="B2B2B2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lvl2pPr>
            <a:lvl3pPr>
              <a:buClr>
                <a:srgbClr val="B2B2B2"/>
              </a:buClr>
              <a:buSzPct val="100000"/>
              <a:defRPr>
                <a:solidFill>
                  <a:srgbClr val="FFFFFF"/>
                </a:solidFill>
              </a:defRPr>
            </a:lvl3pPr>
          </a:lstStyle>
          <a:p>
            <a:pPr lvl="0"/>
            <a:r>
              <a:rPr lang="en-GB" noProof="0" dirty="0" smtClean="0"/>
              <a:t>Click to edit text</a:t>
            </a:r>
          </a:p>
        </p:txBody>
      </p:sp>
      <p:sp>
        <p:nvSpPr>
          <p:cNvPr id="13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3014448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000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1200"/>
              </a:spcAft>
              <a:defRPr/>
            </a:lvl1pPr>
            <a:lvl3pPr>
              <a:spcAft>
                <a:spcPts val="0"/>
              </a:spcAft>
              <a:defRPr/>
            </a:lvl3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338776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86C5D-0AEA-46EA-A15D-D0C8135FAE7D}" type="datetimeFigureOut">
              <a:rPr lang="en-GB" smtClean="0"/>
              <a:t>11/09/2023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9DB-0AC6-4FD1-9AC3-0D01917A767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540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000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457200" y="720927"/>
            <a:ext cx="4038600" cy="391746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8200" y="720927"/>
            <a:ext cx="4038600" cy="391746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8939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000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94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68065" y="768209"/>
            <a:ext cx="8343856" cy="382601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8065" y="94695"/>
            <a:ext cx="8343856" cy="43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- Title and Content - Dark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63484" y="768210"/>
            <a:ext cx="8348437" cy="3753547"/>
          </a:xfrm>
          <a:prstGeom prst="rect">
            <a:avLst/>
          </a:prstGeom>
        </p:spPr>
        <p:txBody>
          <a:bodyPr/>
          <a:lstStyle>
            <a:lvl1pPr marL="134269" indent="0">
              <a:spcBef>
                <a:spcPts val="450"/>
              </a:spcBef>
              <a:spcAft>
                <a:spcPts val="525"/>
              </a:spcAft>
              <a:buClr>
                <a:srgbClr val="B2B2B2"/>
              </a:buClr>
              <a:buSzPct val="90000"/>
              <a:buNone/>
              <a:defRPr baseline="0">
                <a:solidFill>
                  <a:schemeClr val="bg1"/>
                </a:solidFill>
              </a:defRPr>
            </a:lvl1pPr>
            <a:lvl2pPr marL="452438" indent="-184150">
              <a:buClr>
                <a:srgbClr val="B2B2B2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lvl2pPr>
            <a:lvl3pPr>
              <a:buClr>
                <a:srgbClr val="B2B2B2"/>
              </a:buClr>
              <a:buSzPct val="100000"/>
              <a:defRPr>
                <a:solidFill>
                  <a:srgbClr val="FFFFFF"/>
                </a:solidFill>
              </a:defRPr>
            </a:lvl3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10" name="Espace réservé du numéro de diapositive 5"/>
          <p:cNvSpPr txBox="1">
            <a:spLocks/>
          </p:cNvSpPr>
          <p:nvPr userDrawn="1"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en-GB" sz="900" baseline="0" noProof="0" smtClean="0">
                <a:solidFill>
                  <a:schemeClr val="bg1"/>
                </a:solidFill>
              </a:rPr>
              <a:pPr algn="l"/>
              <a:t>‹N°›</a:t>
            </a:fld>
            <a:endParaRPr lang="en-GB" sz="900" baseline="0" noProof="0" dirty="0">
              <a:solidFill>
                <a:schemeClr val="bg1"/>
              </a:solidFill>
            </a:endParaRPr>
          </a:p>
        </p:txBody>
      </p:sp>
      <p:sp>
        <p:nvSpPr>
          <p:cNvPr id="11" name="Freeform 22"/>
          <p:cNvSpPr>
            <a:spLocks/>
          </p:cNvSpPr>
          <p:nvPr userDrawn="1"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049" y="264583"/>
            <a:ext cx="1693334" cy="203200"/>
          </a:xfrm>
          <a:prstGeom prst="rect">
            <a:avLst/>
          </a:prstGeom>
        </p:spPr>
      </p:pic>
      <p:pic>
        <p:nvPicPr>
          <p:cNvPr id="9" name="Picture 3" descr="P:\CREATIVE\SIX\2019\PCS7318 - Future Cyber Platform (Gary Miller)\06. Logo\CybelsLogo002 WHIT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89" y="4744171"/>
            <a:ext cx="803524" cy="24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2101987" y="185078"/>
            <a:ext cx="6856714" cy="314630"/>
          </a:xfrm>
          <a:prstGeom prst="rect">
            <a:avLst/>
          </a:prstGeom>
        </p:spPr>
        <p:txBody>
          <a:bodyPr/>
          <a:lstStyle>
            <a:lvl1pPr marL="134269" indent="0">
              <a:spcBef>
                <a:spcPts val="450"/>
              </a:spcBef>
              <a:spcAft>
                <a:spcPts val="525"/>
              </a:spcAft>
              <a:buClr>
                <a:srgbClr val="B2B2B2"/>
              </a:buClr>
              <a:buSzPct val="90000"/>
              <a:buNone/>
              <a:defRPr baseline="0">
                <a:solidFill>
                  <a:schemeClr val="bg1"/>
                </a:solidFill>
              </a:defRPr>
            </a:lvl1pPr>
            <a:lvl2pPr marL="452438" indent="-184150">
              <a:buClr>
                <a:srgbClr val="B2B2B2"/>
              </a:buClr>
              <a:buSzPct val="100000"/>
              <a:buFont typeface="Arial"/>
              <a:buChar char="•"/>
              <a:defRPr>
                <a:solidFill>
                  <a:srgbClr val="FFFFFF"/>
                </a:solidFill>
              </a:defRPr>
            </a:lvl2pPr>
            <a:lvl3pPr>
              <a:buClr>
                <a:srgbClr val="B2B2B2"/>
              </a:buClr>
              <a:buSzPct val="100000"/>
              <a:defRPr>
                <a:solidFill>
                  <a:srgbClr val="FFFFFF"/>
                </a:solidFill>
              </a:defRPr>
            </a:lvl3pPr>
          </a:lstStyle>
          <a:p>
            <a:pPr lvl="0"/>
            <a:r>
              <a:rPr lang="en-GB" noProof="0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082657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66765" y="1"/>
            <a:ext cx="8674683" cy="561836"/>
          </a:xfrm>
        </p:spPr>
        <p:txBody>
          <a:bodyPr/>
          <a:lstStyle/>
          <a:p>
            <a:r>
              <a:rPr lang="en-GB" noProof="0" dirty="0"/>
              <a:t>Click to edit Master text styles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63792" y="666750"/>
            <a:ext cx="8677656" cy="3848101"/>
          </a:xfrm>
        </p:spPr>
        <p:txBody>
          <a:bodyPr/>
          <a:lstStyle>
            <a:lvl1pPr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24383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38E8862-E0FA-EE49-90AB-9A9CC46BF305}"/>
              </a:ext>
            </a:extLst>
          </p:cNvPr>
          <p:cNvGrpSpPr/>
          <p:nvPr userDrawn="1"/>
        </p:nvGrpSpPr>
        <p:grpSpPr>
          <a:xfrm>
            <a:off x="0" y="-51309"/>
            <a:ext cx="9144000" cy="5194810"/>
            <a:chOff x="0" y="-51309"/>
            <a:chExt cx="9144000" cy="51948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AD02F4-A407-424E-8CDE-0E2720E3657B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739A91-A232-2A4F-AFA9-A622D368E153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 flip="none" rotWithShape="1">
              <a:gsLst>
                <a:gs pos="10000">
                  <a:srgbClr val="080F1B"/>
                </a:gs>
                <a:gs pos="100000">
                  <a:schemeClr val="tx2">
                    <a:alpha val="5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82D73D24-00B1-D44E-A337-C798C9E7D9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46295" y="-51309"/>
              <a:ext cx="4497410" cy="5194810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5311B6A-A9E9-E84A-ACE7-940ED72C96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1" y="4580766"/>
            <a:ext cx="1529406" cy="573527"/>
          </a:xfrm>
          <a:prstGeom prst="rect">
            <a:avLst/>
          </a:prstGeom>
        </p:spPr>
      </p:pic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129A54A-28A3-804F-A936-A8C4BA877B82}"/>
              </a:ext>
            </a:extLst>
          </p:cNvPr>
          <p:cNvSpPr txBox="1">
            <a:spLocks/>
          </p:cNvSpPr>
          <p:nvPr userDrawn="1"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smtClean="0">
                <a:solidFill>
                  <a:schemeClr val="bg1"/>
                </a:solidFill>
              </a:rPr>
              <a:pPr algn="l"/>
              <a:t>‹N°›</a:t>
            </a:fld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1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309960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1691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38E8862-E0FA-EE49-90AB-9A9CC46BF305}"/>
              </a:ext>
            </a:extLst>
          </p:cNvPr>
          <p:cNvGrpSpPr/>
          <p:nvPr userDrawn="1"/>
        </p:nvGrpSpPr>
        <p:grpSpPr>
          <a:xfrm>
            <a:off x="0" y="-51309"/>
            <a:ext cx="9144000" cy="5194810"/>
            <a:chOff x="0" y="-51309"/>
            <a:chExt cx="9144000" cy="51948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AD02F4-A407-424E-8CDE-0E2720E3657B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739A91-A232-2A4F-AFA9-A622D368E153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 flip="none" rotWithShape="1">
              <a:gsLst>
                <a:gs pos="10000">
                  <a:srgbClr val="080F1B"/>
                </a:gs>
                <a:gs pos="100000">
                  <a:schemeClr val="tx2">
                    <a:alpha val="5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82D73D24-00B1-D44E-A337-C798C9E7D9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21331" t="11360" r="46912" b="36740"/>
            <a:stretch/>
          </p:blipFill>
          <p:spPr>
            <a:xfrm>
              <a:off x="4646295" y="-51309"/>
              <a:ext cx="4497410" cy="5194810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5311B6A-A9E9-E84A-ACE7-940ED72C96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1" y="4580766"/>
            <a:ext cx="1529406" cy="573527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24140A0-867D-EC48-9A7B-C371F3E9D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65" y="193272"/>
            <a:ext cx="8674683" cy="424732"/>
          </a:xfrm>
        </p:spPr>
        <p:txBody>
          <a:bodyPr anchor="t" anchorCtr="0">
            <a:spAutoFit/>
          </a:bodyPr>
          <a:lstStyle>
            <a:lvl1pPr marL="0" marR="0" indent="0" algn="ctr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129A54A-28A3-804F-A936-A8C4BA877B82}"/>
              </a:ext>
            </a:extLst>
          </p:cNvPr>
          <p:cNvSpPr txBox="1">
            <a:spLocks/>
          </p:cNvSpPr>
          <p:nvPr userDrawn="1"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smtClean="0">
                <a:solidFill>
                  <a:schemeClr val="bg1"/>
                </a:solidFill>
              </a:rPr>
              <a:pPr algn="l"/>
              <a:t>‹N°›</a:t>
            </a:fld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4E8AD4-6CEB-F94F-91B1-32BAEEBAC7A2}"/>
              </a:ext>
            </a:extLst>
          </p:cNvPr>
          <p:cNvSpPr/>
          <p:nvPr userDrawn="1"/>
        </p:nvSpPr>
        <p:spPr>
          <a:xfrm>
            <a:off x="4095308" y="1"/>
            <a:ext cx="953384" cy="75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1331695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1- Slide Title - Transpor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007216"/>
            <a:ext cx="4918023" cy="3190787"/>
          </a:xfrm>
        </p:spPr>
        <p:txBody>
          <a:bodyPr/>
          <a:lstStyle>
            <a:lvl1pPr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AU" noProof="0" dirty="0" smtClean="0"/>
              <a:t>Click to edit Master</a:t>
            </a:r>
            <a:br>
              <a:rPr lang="en-AU" noProof="0" dirty="0" smtClean="0"/>
            </a:br>
            <a:r>
              <a:rPr lang="en-AU" noProof="0" dirty="0" smtClean="0"/>
              <a:t>title style</a:t>
            </a:r>
            <a:endParaRPr lang="fr-FR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519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19120" y="4819430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en-AU" sz="90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en-AU" sz="9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50" y="3134827"/>
            <a:ext cx="4918023" cy="307777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edit master subtitle style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800"/>
          </a:p>
        </p:txBody>
      </p:sp>
      <p:pic>
        <p:nvPicPr>
          <p:cNvPr id="14" name="Image 13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941" y="165680"/>
            <a:ext cx="2337181" cy="449458"/>
          </a:xfrm>
          <a:prstGeom prst="rect">
            <a:avLst/>
          </a:prstGeom>
        </p:spPr>
      </p:pic>
      <p:sp>
        <p:nvSpPr>
          <p:cNvPr id="15" name="ZoneTexte 11"/>
          <p:cNvSpPr txBox="1">
            <a:spLocks noChangeArrowheads="1"/>
          </p:cNvSpPr>
          <p:nvPr userDrawn="1"/>
        </p:nvSpPr>
        <p:spPr bwMode="auto">
          <a:xfrm>
            <a:off x="3968751" y="476409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" b="0" baseline="0" dirty="0" smtClean="0">
                <a:solidFill>
                  <a:srgbClr val="FF0000"/>
                </a:solidFill>
                <a:latin typeface="Arial" charset="0"/>
              </a:rPr>
              <a:t>THALES GROUP CONFIDENTIAL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8277" y="-19275"/>
            <a:ext cx="3645724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000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300"/>
              </a:spcAft>
              <a:defRPr/>
            </a:lvl2pPr>
            <a:lvl3pPr>
              <a:spcAft>
                <a:spcPts val="0"/>
              </a:spcAft>
              <a:defRPr/>
            </a:lvl3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086837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tle of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344554"/>
            <a:ext cx="4918023" cy="866897"/>
          </a:xfrm>
        </p:spPr>
        <p:txBody>
          <a:bodyPr/>
          <a:lstStyle>
            <a:lvl1pPr algn="l">
              <a:defRPr sz="2400" baseline="0">
                <a:solidFill>
                  <a:srgbClr val="333366"/>
                </a:solidFill>
              </a:defRPr>
            </a:lvl1pPr>
          </a:lstStyle>
          <a:p>
            <a:r>
              <a:rPr lang="en-AU" noProof="0" dirty="0" smtClean="0"/>
              <a:t>Click to edit Master title style</a:t>
            </a:r>
            <a:endParaRPr lang="fr-FR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519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19120" y="4819430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en-AU" sz="90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en-AU" sz="9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50" y="2019651"/>
            <a:ext cx="4918023" cy="307777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cap="none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edit Master subtitle text style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02049" y="2502959"/>
            <a:ext cx="4918022" cy="1751542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>
                <a:solidFill>
                  <a:srgbClr val="505050"/>
                </a:solidFill>
              </a:defRPr>
            </a:lvl1pPr>
            <a:lvl2pPr marL="0" indent="0" algn="l">
              <a:buFontTx/>
              <a:buNone/>
              <a:defRPr/>
            </a:lvl2pPr>
            <a:lvl3pPr marL="0" indent="0" algn="l">
              <a:buFontTx/>
              <a:buNone/>
              <a:defRPr/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</a:lstStyle>
          <a:p>
            <a:r>
              <a:rPr lang="en-AU" dirty="0" smtClean="0"/>
              <a:t>Click to edit Master subtitle style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5501951" y="-9524"/>
            <a:ext cx="3647433" cy="5178425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</a:t>
            </a:r>
            <a:br>
              <a:rPr lang="en-AU" dirty="0" smtClean="0"/>
            </a:br>
            <a:r>
              <a:rPr lang="en-AU" dirty="0" smtClean="0"/>
              <a:t>to placeholder</a:t>
            </a:r>
            <a:endParaRPr lang="en-AU" dirty="0"/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200848" y="1636017"/>
            <a:ext cx="96122" cy="307777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400" b="0" i="0" u="none" strike="noStrike" cap="none" normalizeH="0" baseline="0" smtClean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2" name="Image 11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941" y="165680"/>
            <a:ext cx="2337181" cy="449458"/>
          </a:xfrm>
          <a:prstGeom prst="rect">
            <a:avLst/>
          </a:prstGeom>
        </p:spPr>
      </p:pic>
      <p:sp>
        <p:nvSpPr>
          <p:cNvPr id="11" name="ZoneTexte 11"/>
          <p:cNvSpPr txBox="1">
            <a:spLocks noChangeArrowheads="1"/>
          </p:cNvSpPr>
          <p:nvPr userDrawn="1"/>
        </p:nvSpPr>
        <p:spPr bwMode="auto">
          <a:xfrm>
            <a:off x="3968751" y="476409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" b="0" baseline="0" dirty="0" smtClean="0">
                <a:solidFill>
                  <a:srgbClr val="FF0000"/>
                </a:solidFill>
                <a:latin typeface="Arial" charset="0"/>
              </a:rPr>
              <a:t>THALES GROUP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06378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 bwMode="auto">
          <a:xfrm>
            <a:off x="5501950" y="-15874"/>
            <a:ext cx="3642050" cy="516572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AU" sz="1800" dirty="0"/>
          </a:p>
        </p:txBody>
      </p:sp>
      <p:sp>
        <p:nvSpPr>
          <p:cNvPr id="7" name="Oval 41"/>
          <p:cNvSpPr>
            <a:spLocks noChangeArrowheads="1"/>
          </p:cNvSpPr>
          <p:nvPr userDrawn="1"/>
        </p:nvSpPr>
        <p:spPr bwMode="auto">
          <a:xfrm>
            <a:off x="5024439" y="-2908243"/>
            <a:ext cx="11338832" cy="11544925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8" name="Oval 41"/>
          <p:cNvSpPr>
            <a:spLocks noChangeArrowheads="1"/>
          </p:cNvSpPr>
          <p:nvPr userDrawn="1"/>
        </p:nvSpPr>
        <p:spPr bwMode="auto">
          <a:xfrm>
            <a:off x="5429439" y="-1897567"/>
            <a:ext cx="11338832" cy="11544925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000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740167" y="1169560"/>
            <a:ext cx="3993826" cy="2817677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</a:t>
            </a:r>
            <a:br>
              <a:rPr lang="en-AU" dirty="0" smtClean="0"/>
            </a:br>
            <a:r>
              <a:rPr lang="en-AU" dirty="0" smtClean="0"/>
              <a:t>to placeholder</a:t>
            </a:r>
            <a:endParaRPr lang="en-AU" dirty="0"/>
          </a:p>
        </p:txBody>
      </p:sp>
      <p:sp>
        <p:nvSpPr>
          <p:cNvPr id="5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179516" y="696542"/>
            <a:ext cx="4450659" cy="3934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grpSp>
        <p:nvGrpSpPr>
          <p:cNvPr id="18" name="Group 25"/>
          <p:cNvGrpSpPr/>
          <p:nvPr userDrawn="1"/>
        </p:nvGrpSpPr>
        <p:grpSpPr>
          <a:xfrm>
            <a:off x="7263122" y="4812382"/>
            <a:ext cx="1632238" cy="197318"/>
            <a:chOff x="2619375" y="-595312"/>
            <a:chExt cx="1785938" cy="215899"/>
          </a:xfrm>
        </p:grpSpPr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180 w 180"/>
                <a:gd name="T1" fmla="*/ 122 h 166"/>
                <a:gd name="T2" fmla="*/ 155 w 180"/>
                <a:gd name="T3" fmla="*/ 156 h 166"/>
                <a:gd name="T4" fmla="*/ 81 w 180"/>
                <a:gd name="T5" fmla="*/ 166 h 166"/>
                <a:gd name="T6" fmla="*/ 0 w 180"/>
                <a:gd name="T7" fmla="*/ 158 h 166"/>
                <a:gd name="T8" fmla="*/ 0 w 180"/>
                <a:gd name="T9" fmla="*/ 132 h 166"/>
                <a:gd name="T10" fmla="*/ 143 w 180"/>
                <a:gd name="T11" fmla="*/ 132 h 166"/>
                <a:gd name="T12" fmla="*/ 143 w 180"/>
                <a:gd name="T13" fmla="*/ 97 h 166"/>
                <a:gd name="T14" fmla="*/ 42 w 180"/>
                <a:gd name="T15" fmla="*/ 97 h 166"/>
                <a:gd name="T16" fmla="*/ 1 w 180"/>
                <a:gd name="T17" fmla="*/ 59 h 166"/>
                <a:gd name="T18" fmla="*/ 1 w 180"/>
                <a:gd name="T19" fmla="*/ 44 h 166"/>
                <a:gd name="T20" fmla="*/ 26 w 180"/>
                <a:gd name="T21" fmla="*/ 9 h 166"/>
                <a:gd name="T22" fmla="*/ 97 w 180"/>
                <a:gd name="T23" fmla="*/ 0 h 166"/>
                <a:gd name="T24" fmla="*/ 177 w 180"/>
                <a:gd name="T25" fmla="*/ 8 h 166"/>
                <a:gd name="T26" fmla="*/ 177 w 180"/>
                <a:gd name="T27" fmla="*/ 34 h 166"/>
                <a:gd name="T28" fmla="*/ 37 w 180"/>
                <a:gd name="T29" fmla="*/ 34 h 166"/>
                <a:gd name="T30" fmla="*/ 37 w 180"/>
                <a:gd name="T31" fmla="*/ 64 h 166"/>
                <a:gd name="T32" fmla="*/ 138 w 180"/>
                <a:gd name="T33" fmla="*/ 64 h 166"/>
                <a:gd name="T34" fmla="*/ 180 w 180"/>
                <a:gd name="T35" fmla="*/ 102 h 166"/>
                <a:gd name="T36" fmla="*/ 180 w 180"/>
                <a:gd name="T37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177 w 177"/>
                <a:gd name="T1" fmla="*/ 158 h 166"/>
                <a:gd name="T2" fmla="*/ 89 w 177"/>
                <a:gd name="T3" fmla="*/ 166 h 166"/>
                <a:gd name="T4" fmla="*/ 0 w 177"/>
                <a:gd name="T5" fmla="*/ 158 h 166"/>
                <a:gd name="T6" fmla="*/ 0 w 177"/>
                <a:gd name="T7" fmla="*/ 8 h 166"/>
                <a:gd name="T8" fmla="*/ 88 w 177"/>
                <a:gd name="T9" fmla="*/ 0 h 166"/>
                <a:gd name="T10" fmla="*/ 176 w 177"/>
                <a:gd name="T11" fmla="*/ 8 h 166"/>
                <a:gd name="T12" fmla="*/ 176 w 177"/>
                <a:gd name="T13" fmla="*/ 35 h 166"/>
                <a:gd name="T14" fmla="*/ 43 w 177"/>
                <a:gd name="T15" fmla="*/ 35 h 166"/>
                <a:gd name="T16" fmla="*/ 43 w 177"/>
                <a:gd name="T17" fmla="*/ 65 h 166"/>
                <a:gd name="T18" fmla="*/ 130 w 177"/>
                <a:gd name="T19" fmla="*/ 65 h 166"/>
                <a:gd name="T20" fmla="*/ 130 w 177"/>
                <a:gd name="T21" fmla="*/ 96 h 166"/>
                <a:gd name="T22" fmla="*/ 43 w 177"/>
                <a:gd name="T23" fmla="*/ 96 h 166"/>
                <a:gd name="T24" fmla="*/ 43 w 177"/>
                <a:gd name="T25" fmla="*/ 132 h 166"/>
                <a:gd name="T26" fmla="*/ 177 w 177"/>
                <a:gd name="T27" fmla="*/ 132 h 166"/>
                <a:gd name="T28" fmla="*/ 177 w 177"/>
                <a:gd name="T29" fmla="*/ 15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158 w 158"/>
                <a:gd name="T1" fmla="*/ 154 h 162"/>
                <a:gd name="T2" fmla="*/ 80 w 158"/>
                <a:gd name="T3" fmla="*/ 162 h 162"/>
                <a:gd name="T4" fmla="*/ 0 w 158"/>
                <a:gd name="T5" fmla="*/ 154 h 162"/>
                <a:gd name="T6" fmla="*/ 0 w 158"/>
                <a:gd name="T7" fmla="*/ 0 h 162"/>
                <a:gd name="T8" fmla="*/ 43 w 158"/>
                <a:gd name="T9" fmla="*/ 0 h 162"/>
                <a:gd name="T10" fmla="*/ 43 w 158"/>
                <a:gd name="T11" fmla="*/ 126 h 162"/>
                <a:gd name="T12" fmla="*/ 158 w 158"/>
                <a:gd name="T13" fmla="*/ 126 h 162"/>
                <a:gd name="T14" fmla="*/ 158 w 158"/>
                <a:gd name="T15" fmla="*/ 15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26 w 226"/>
                <a:gd name="T1" fmla="*/ 155 h 161"/>
                <a:gd name="T2" fmla="*/ 179 w 226"/>
                <a:gd name="T3" fmla="*/ 161 h 161"/>
                <a:gd name="T4" fmla="*/ 114 w 226"/>
                <a:gd name="T5" fmla="*/ 29 h 161"/>
                <a:gd name="T6" fmla="*/ 110 w 226"/>
                <a:gd name="T7" fmla="*/ 29 h 161"/>
                <a:gd name="T8" fmla="*/ 45 w 226"/>
                <a:gd name="T9" fmla="*/ 161 h 161"/>
                <a:gd name="T10" fmla="*/ 0 w 226"/>
                <a:gd name="T11" fmla="*/ 155 h 161"/>
                <a:gd name="T12" fmla="*/ 83 w 226"/>
                <a:gd name="T13" fmla="*/ 0 h 161"/>
                <a:gd name="T14" fmla="*/ 142 w 226"/>
                <a:gd name="T15" fmla="*/ 0 h 161"/>
                <a:gd name="T16" fmla="*/ 226 w 226"/>
                <a:gd name="T17" fmla="*/ 15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3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190 w 190"/>
                <a:gd name="T1" fmla="*/ 158 h 163"/>
                <a:gd name="T2" fmla="*/ 148 w 190"/>
                <a:gd name="T3" fmla="*/ 163 h 163"/>
                <a:gd name="T4" fmla="*/ 148 w 190"/>
                <a:gd name="T5" fmla="*/ 96 h 163"/>
                <a:gd name="T6" fmla="*/ 42 w 190"/>
                <a:gd name="T7" fmla="*/ 96 h 163"/>
                <a:gd name="T8" fmla="*/ 42 w 190"/>
                <a:gd name="T9" fmla="*/ 163 h 163"/>
                <a:gd name="T10" fmla="*/ 0 w 190"/>
                <a:gd name="T11" fmla="*/ 158 h 163"/>
                <a:gd name="T12" fmla="*/ 0 w 190"/>
                <a:gd name="T13" fmla="*/ 5 h 163"/>
                <a:gd name="T14" fmla="*/ 42 w 190"/>
                <a:gd name="T15" fmla="*/ 0 h 163"/>
                <a:gd name="T16" fmla="*/ 42 w 190"/>
                <a:gd name="T17" fmla="*/ 65 h 163"/>
                <a:gd name="T18" fmla="*/ 148 w 190"/>
                <a:gd name="T19" fmla="*/ 65 h 163"/>
                <a:gd name="T20" fmla="*/ 148 w 190"/>
                <a:gd name="T21" fmla="*/ 0 h 163"/>
                <a:gd name="T22" fmla="*/ 190 w 190"/>
                <a:gd name="T23" fmla="*/ 5 h 163"/>
                <a:gd name="T24" fmla="*/ 190 w 190"/>
                <a:gd name="T25" fmla="*/ 15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192 w 192"/>
                <a:gd name="T1" fmla="*/ 35 h 162"/>
                <a:gd name="T2" fmla="*/ 117 w 192"/>
                <a:gd name="T3" fmla="*/ 35 h 162"/>
                <a:gd name="T4" fmla="*/ 117 w 192"/>
                <a:gd name="T5" fmla="*/ 162 h 162"/>
                <a:gd name="T6" fmla="*/ 75 w 192"/>
                <a:gd name="T7" fmla="*/ 162 h 162"/>
                <a:gd name="T8" fmla="*/ 75 w 192"/>
                <a:gd name="T9" fmla="*/ 35 h 162"/>
                <a:gd name="T10" fmla="*/ 0 w 192"/>
                <a:gd name="T11" fmla="*/ 35 h 162"/>
                <a:gd name="T12" fmla="*/ 0 w 192"/>
                <a:gd name="T13" fmla="*/ 8 h 162"/>
                <a:gd name="T14" fmla="*/ 96 w 192"/>
                <a:gd name="T15" fmla="*/ 0 h 162"/>
                <a:gd name="T16" fmla="*/ 192 w 192"/>
                <a:gd name="T17" fmla="*/ 8 h 162"/>
                <a:gd name="T18" fmla="*/ 192 w 192"/>
                <a:gd name="T19" fmla="*/ 3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</p:grpSp>
    </p:spTree>
    <p:extLst>
      <p:ext uri="{BB962C8B-B14F-4D97-AF65-F5344CB8AC3E}">
        <p14:creationId xmlns:p14="http://schemas.microsoft.com/office/powerpoint/2010/main" val="2225352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 bwMode="auto">
          <a:xfrm>
            <a:off x="5501950" y="-15874"/>
            <a:ext cx="3642050" cy="516572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AU" sz="1800" dirty="0"/>
          </a:p>
        </p:txBody>
      </p:sp>
      <p:sp>
        <p:nvSpPr>
          <p:cNvPr id="9" name="Oval 41"/>
          <p:cNvSpPr>
            <a:spLocks noChangeArrowheads="1"/>
          </p:cNvSpPr>
          <p:nvPr userDrawn="1"/>
        </p:nvSpPr>
        <p:spPr bwMode="auto">
          <a:xfrm>
            <a:off x="5024439" y="-2908243"/>
            <a:ext cx="11338832" cy="11544925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10" name="Oval 41"/>
          <p:cNvSpPr>
            <a:spLocks noChangeArrowheads="1"/>
          </p:cNvSpPr>
          <p:nvPr userDrawn="1"/>
        </p:nvSpPr>
        <p:spPr bwMode="auto">
          <a:xfrm>
            <a:off x="5429439" y="-1897567"/>
            <a:ext cx="11338832" cy="11544925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000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898599" y="1229182"/>
            <a:ext cx="2916868" cy="205787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</a:t>
            </a:r>
            <a:br>
              <a:rPr lang="en-AU" dirty="0" smtClean="0"/>
            </a:br>
            <a:r>
              <a:rPr lang="en-AU" dirty="0" smtClean="0"/>
              <a:t>to placeholder</a:t>
            </a:r>
            <a:endParaRPr lang="en-AU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898599" y="3396031"/>
            <a:ext cx="2916868" cy="1234967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 dirty="0" smtClean="0"/>
              <a:t>Click to edit Master text styles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179516" y="696542"/>
            <a:ext cx="5578623" cy="3934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grpSp>
        <p:nvGrpSpPr>
          <p:cNvPr id="19" name="Group 25"/>
          <p:cNvGrpSpPr/>
          <p:nvPr userDrawn="1"/>
        </p:nvGrpSpPr>
        <p:grpSpPr>
          <a:xfrm>
            <a:off x="7263122" y="4812382"/>
            <a:ext cx="1632238" cy="197318"/>
            <a:chOff x="2619375" y="-595312"/>
            <a:chExt cx="1785938" cy="215899"/>
          </a:xfrm>
        </p:grpSpPr>
        <p:sp>
          <p:nvSpPr>
            <p:cNvPr id="20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180 w 180"/>
                <a:gd name="T1" fmla="*/ 122 h 166"/>
                <a:gd name="T2" fmla="*/ 155 w 180"/>
                <a:gd name="T3" fmla="*/ 156 h 166"/>
                <a:gd name="T4" fmla="*/ 81 w 180"/>
                <a:gd name="T5" fmla="*/ 166 h 166"/>
                <a:gd name="T6" fmla="*/ 0 w 180"/>
                <a:gd name="T7" fmla="*/ 158 h 166"/>
                <a:gd name="T8" fmla="*/ 0 w 180"/>
                <a:gd name="T9" fmla="*/ 132 h 166"/>
                <a:gd name="T10" fmla="*/ 143 w 180"/>
                <a:gd name="T11" fmla="*/ 132 h 166"/>
                <a:gd name="T12" fmla="*/ 143 w 180"/>
                <a:gd name="T13" fmla="*/ 97 h 166"/>
                <a:gd name="T14" fmla="*/ 42 w 180"/>
                <a:gd name="T15" fmla="*/ 97 h 166"/>
                <a:gd name="T16" fmla="*/ 1 w 180"/>
                <a:gd name="T17" fmla="*/ 59 h 166"/>
                <a:gd name="T18" fmla="*/ 1 w 180"/>
                <a:gd name="T19" fmla="*/ 44 h 166"/>
                <a:gd name="T20" fmla="*/ 26 w 180"/>
                <a:gd name="T21" fmla="*/ 9 h 166"/>
                <a:gd name="T22" fmla="*/ 97 w 180"/>
                <a:gd name="T23" fmla="*/ 0 h 166"/>
                <a:gd name="T24" fmla="*/ 177 w 180"/>
                <a:gd name="T25" fmla="*/ 8 h 166"/>
                <a:gd name="T26" fmla="*/ 177 w 180"/>
                <a:gd name="T27" fmla="*/ 34 h 166"/>
                <a:gd name="T28" fmla="*/ 37 w 180"/>
                <a:gd name="T29" fmla="*/ 34 h 166"/>
                <a:gd name="T30" fmla="*/ 37 w 180"/>
                <a:gd name="T31" fmla="*/ 64 h 166"/>
                <a:gd name="T32" fmla="*/ 138 w 180"/>
                <a:gd name="T33" fmla="*/ 64 h 166"/>
                <a:gd name="T34" fmla="*/ 180 w 180"/>
                <a:gd name="T35" fmla="*/ 102 h 166"/>
                <a:gd name="T36" fmla="*/ 180 w 180"/>
                <a:gd name="T37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1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177 w 177"/>
                <a:gd name="T1" fmla="*/ 158 h 166"/>
                <a:gd name="T2" fmla="*/ 89 w 177"/>
                <a:gd name="T3" fmla="*/ 166 h 166"/>
                <a:gd name="T4" fmla="*/ 0 w 177"/>
                <a:gd name="T5" fmla="*/ 158 h 166"/>
                <a:gd name="T6" fmla="*/ 0 w 177"/>
                <a:gd name="T7" fmla="*/ 8 h 166"/>
                <a:gd name="T8" fmla="*/ 88 w 177"/>
                <a:gd name="T9" fmla="*/ 0 h 166"/>
                <a:gd name="T10" fmla="*/ 176 w 177"/>
                <a:gd name="T11" fmla="*/ 8 h 166"/>
                <a:gd name="T12" fmla="*/ 176 w 177"/>
                <a:gd name="T13" fmla="*/ 35 h 166"/>
                <a:gd name="T14" fmla="*/ 43 w 177"/>
                <a:gd name="T15" fmla="*/ 35 h 166"/>
                <a:gd name="T16" fmla="*/ 43 w 177"/>
                <a:gd name="T17" fmla="*/ 65 h 166"/>
                <a:gd name="T18" fmla="*/ 130 w 177"/>
                <a:gd name="T19" fmla="*/ 65 h 166"/>
                <a:gd name="T20" fmla="*/ 130 w 177"/>
                <a:gd name="T21" fmla="*/ 96 h 166"/>
                <a:gd name="T22" fmla="*/ 43 w 177"/>
                <a:gd name="T23" fmla="*/ 96 h 166"/>
                <a:gd name="T24" fmla="*/ 43 w 177"/>
                <a:gd name="T25" fmla="*/ 132 h 166"/>
                <a:gd name="T26" fmla="*/ 177 w 177"/>
                <a:gd name="T27" fmla="*/ 132 h 166"/>
                <a:gd name="T28" fmla="*/ 177 w 177"/>
                <a:gd name="T29" fmla="*/ 15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158 w 158"/>
                <a:gd name="T1" fmla="*/ 154 h 162"/>
                <a:gd name="T2" fmla="*/ 80 w 158"/>
                <a:gd name="T3" fmla="*/ 162 h 162"/>
                <a:gd name="T4" fmla="*/ 0 w 158"/>
                <a:gd name="T5" fmla="*/ 154 h 162"/>
                <a:gd name="T6" fmla="*/ 0 w 158"/>
                <a:gd name="T7" fmla="*/ 0 h 162"/>
                <a:gd name="T8" fmla="*/ 43 w 158"/>
                <a:gd name="T9" fmla="*/ 0 h 162"/>
                <a:gd name="T10" fmla="*/ 43 w 158"/>
                <a:gd name="T11" fmla="*/ 126 h 162"/>
                <a:gd name="T12" fmla="*/ 158 w 158"/>
                <a:gd name="T13" fmla="*/ 126 h 162"/>
                <a:gd name="T14" fmla="*/ 158 w 158"/>
                <a:gd name="T15" fmla="*/ 15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3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26 w 226"/>
                <a:gd name="T1" fmla="*/ 155 h 161"/>
                <a:gd name="T2" fmla="*/ 179 w 226"/>
                <a:gd name="T3" fmla="*/ 161 h 161"/>
                <a:gd name="T4" fmla="*/ 114 w 226"/>
                <a:gd name="T5" fmla="*/ 29 h 161"/>
                <a:gd name="T6" fmla="*/ 110 w 226"/>
                <a:gd name="T7" fmla="*/ 29 h 161"/>
                <a:gd name="T8" fmla="*/ 45 w 226"/>
                <a:gd name="T9" fmla="*/ 161 h 161"/>
                <a:gd name="T10" fmla="*/ 0 w 226"/>
                <a:gd name="T11" fmla="*/ 155 h 161"/>
                <a:gd name="T12" fmla="*/ 83 w 226"/>
                <a:gd name="T13" fmla="*/ 0 h 161"/>
                <a:gd name="T14" fmla="*/ 142 w 226"/>
                <a:gd name="T15" fmla="*/ 0 h 161"/>
                <a:gd name="T16" fmla="*/ 226 w 226"/>
                <a:gd name="T17" fmla="*/ 15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4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190 w 190"/>
                <a:gd name="T1" fmla="*/ 158 h 163"/>
                <a:gd name="T2" fmla="*/ 148 w 190"/>
                <a:gd name="T3" fmla="*/ 163 h 163"/>
                <a:gd name="T4" fmla="*/ 148 w 190"/>
                <a:gd name="T5" fmla="*/ 96 h 163"/>
                <a:gd name="T6" fmla="*/ 42 w 190"/>
                <a:gd name="T7" fmla="*/ 96 h 163"/>
                <a:gd name="T8" fmla="*/ 42 w 190"/>
                <a:gd name="T9" fmla="*/ 163 h 163"/>
                <a:gd name="T10" fmla="*/ 0 w 190"/>
                <a:gd name="T11" fmla="*/ 158 h 163"/>
                <a:gd name="T12" fmla="*/ 0 w 190"/>
                <a:gd name="T13" fmla="*/ 5 h 163"/>
                <a:gd name="T14" fmla="*/ 42 w 190"/>
                <a:gd name="T15" fmla="*/ 0 h 163"/>
                <a:gd name="T16" fmla="*/ 42 w 190"/>
                <a:gd name="T17" fmla="*/ 65 h 163"/>
                <a:gd name="T18" fmla="*/ 148 w 190"/>
                <a:gd name="T19" fmla="*/ 65 h 163"/>
                <a:gd name="T20" fmla="*/ 148 w 190"/>
                <a:gd name="T21" fmla="*/ 0 h 163"/>
                <a:gd name="T22" fmla="*/ 190 w 190"/>
                <a:gd name="T23" fmla="*/ 5 h 163"/>
                <a:gd name="T24" fmla="*/ 190 w 190"/>
                <a:gd name="T25" fmla="*/ 15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6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192 w 192"/>
                <a:gd name="T1" fmla="*/ 35 h 162"/>
                <a:gd name="T2" fmla="*/ 117 w 192"/>
                <a:gd name="T3" fmla="*/ 35 h 162"/>
                <a:gd name="T4" fmla="*/ 117 w 192"/>
                <a:gd name="T5" fmla="*/ 162 h 162"/>
                <a:gd name="T6" fmla="*/ 75 w 192"/>
                <a:gd name="T7" fmla="*/ 162 h 162"/>
                <a:gd name="T8" fmla="*/ 75 w 192"/>
                <a:gd name="T9" fmla="*/ 35 h 162"/>
                <a:gd name="T10" fmla="*/ 0 w 192"/>
                <a:gd name="T11" fmla="*/ 35 h 162"/>
                <a:gd name="T12" fmla="*/ 0 w 192"/>
                <a:gd name="T13" fmla="*/ 8 h 162"/>
                <a:gd name="T14" fmla="*/ 96 w 192"/>
                <a:gd name="T15" fmla="*/ 0 h 162"/>
                <a:gd name="T16" fmla="*/ 192 w 192"/>
                <a:gd name="T17" fmla="*/ 8 h 162"/>
                <a:gd name="T18" fmla="*/ 192 w 192"/>
                <a:gd name="T19" fmla="*/ 3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</p:grpSp>
    </p:spTree>
    <p:extLst>
      <p:ext uri="{BB962C8B-B14F-4D97-AF65-F5344CB8AC3E}">
        <p14:creationId xmlns:p14="http://schemas.microsoft.com/office/powerpoint/2010/main" val="2414153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8065" y="768209"/>
            <a:ext cx="4104000" cy="375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07921" y="768209"/>
            <a:ext cx="4104000" cy="375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1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 bwMode="auto">
          <a:xfrm>
            <a:off x="5501950" y="-15874"/>
            <a:ext cx="3642050" cy="516572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AU" sz="1800" dirty="0"/>
          </a:p>
        </p:txBody>
      </p:sp>
      <p:sp>
        <p:nvSpPr>
          <p:cNvPr id="9" name="Oval 41"/>
          <p:cNvSpPr>
            <a:spLocks noChangeArrowheads="1"/>
          </p:cNvSpPr>
          <p:nvPr userDrawn="1"/>
        </p:nvSpPr>
        <p:spPr bwMode="auto">
          <a:xfrm>
            <a:off x="5024439" y="-2908243"/>
            <a:ext cx="11338832" cy="11544925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10" name="Oval 41"/>
          <p:cNvSpPr>
            <a:spLocks noChangeArrowheads="1"/>
          </p:cNvSpPr>
          <p:nvPr userDrawn="1"/>
        </p:nvSpPr>
        <p:spPr bwMode="auto">
          <a:xfrm>
            <a:off x="5429439" y="-1897567"/>
            <a:ext cx="11338832" cy="11544925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000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6309212" y="1337123"/>
            <a:ext cx="2832826" cy="2452254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</a:t>
            </a:r>
            <a:br>
              <a:rPr lang="en-AU" dirty="0" smtClean="0"/>
            </a:br>
            <a:r>
              <a:rPr lang="en-AU" dirty="0" smtClean="0"/>
              <a:t>to placeholder</a:t>
            </a:r>
            <a:endParaRPr lang="en-AU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6309210" y="3845191"/>
            <a:ext cx="2832827" cy="785807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 dirty="0" smtClean="0"/>
              <a:t>Click to edit Master text styles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179516" y="696542"/>
            <a:ext cx="5578623" cy="3934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grpSp>
        <p:nvGrpSpPr>
          <p:cNvPr id="19" name="Group 25"/>
          <p:cNvGrpSpPr/>
          <p:nvPr userDrawn="1"/>
        </p:nvGrpSpPr>
        <p:grpSpPr>
          <a:xfrm>
            <a:off x="7263122" y="4812382"/>
            <a:ext cx="1632238" cy="197318"/>
            <a:chOff x="2619375" y="-595312"/>
            <a:chExt cx="1785938" cy="215899"/>
          </a:xfrm>
        </p:grpSpPr>
        <p:sp>
          <p:nvSpPr>
            <p:cNvPr id="20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180 w 180"/>
                <a:gd name="T1" fmla="*/ 122 h 166"/>
                <a:gd name="T2" fmla="*/ 155 w 180"/>
                <a:gd name="T3" fmla="*/ 156 h 166"/>
                <a:gd name="T4" fmla="*/ 81 w 180"/>
                <a:gd name="T5" fmla="*/ 166 h 166"/>
                <a:gd name="T6" fmla="*/ 0 w 180"/>
                <a:gd name="T7" fmla="*/ 158 h 166"/>
                <a:gd name="T8" fmla="*/ 0 w 180"/>
                <a:gd name="T9" fmla="*/ 132 h 166"/>
                <a:gd name="T10" fmla="*/ 143 w 180"/>
                <a:gd name="T11" fmla="*/ 132 h 166"/>
                <a:gd name="T12" fmla="*/ 143 w 180"/>
                <a:gd name="T13" fmla="*/ 97 h 166"/>
                <a:gd name="T14" fmla="*/ 42 w 180"/>
                <a:gd name="T15" fmla="*/ 97 h 166"/>
                <a:gd name="T16" fmla="*/ 1 w 180"/>
                <a:gd name="T17" fmla="*/ 59 h 166"/>
                <a:gd name="T18" fmla="*/ 1 w 180"/>
                <a:gd name="T19" fmla="*/ 44 h 166"/>
                <a:gd name="T20" fmla="*/ 26 w 180"/>
                <a:gd name="T21" fmla="*/ 9 h 166"/>
                <a:gd name="T22" fmla="*/ 97 w 180"/>
                <a:gd name="T23" fmla="*/ 0 h 166"/>
                <a:gd name="T24" fmla="*/ 177 w 180"/>
                <a:gd name="T25" fmla="*/ 8 h 166"/>
                <a:gd name="T26" fmla="*/ 177 w 180"/>
                <a:gd name="T27" fmla="*/ 34 h 166"/>
                <a:gd name="T28" fmla="*/ 37 w 180"/>
                <a:gd name="T29" fmla="*/ 34 h 166"/>
                <a:gd name="T30" fmla="*/ 37 w 180"/>
                <a:gd name="T31" fmla="*/ 64 h 166"/>
                <a:gd name="T32" fmla="*/ 138 w 180"/>
                <a:gd name="T33" fmla="*/ 64 h 166"/>
                <a:gd name="T34" fmla="*/ 180 w 180"/>
                <a:gd name="T35" fmla="*/ 102 h 166"/>
                <a:gd name="T36" fmla="*/ 180 w 180"/>
                <a:gd name="T37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1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177 w 177"/>
                <a:gd name="T1" fmla="*/ 158 h 166"/>
                <a:gd name="T2" fmla="*/ 89 w 177"/>
                <a:gd name="T3" fmla="*/ 166 h 166"/>
                <a:gd name="T4" fmla="*/ 0 w 177"/>
                <a:gd name="T5" fmla="*/ 158 h 166"/>
                <a:gd name="T6" fmla="*/ 0 w 177"/>
                <a:gd name="T7" fmla="*/ 8 h 166"/>
                <a:gd name="T8" fmla="*/ 88 w 177"/>
                <a:gd name="T9" fmla="*/ 0 h 166"/>
                <a:gd name="T10" fmla="*/ 176 w 177"/>
                <a:gd name="T11" fmla="*/ 8 h 166"/>
                <a:gd name="T12" fmla="*/ 176 w 177"/>
                <a:gd name="T13" fmla="*/ 35 h 166"/>
                <a:gd name="T14" fmla="*/ 43 w 177"/>
                <a:gd name="T15" fmla="*/ 35 h 166"/>
                <a:gd name="T16" fmla="*/ 43 w 177"/>
                <a:gd name="T17" fmla="*/ 65 h 166"/>
                <a:gd name="T18" fmla="*/ 130 w 177"/>
                <a:gd name="T19" fmla="*/ 65 h 166"/>
                <a:gd name="T20" fmla="*/ 130 w 177"/>
                <a:gd name="T21" fmla="*/ 96 h 166"/>
                <a:gd name="T22" fmla="*/ 43 w 177"/>
                <a:gd name="T23" fmla="*/ 96 h 166"/>
                <a:gd name="T24" fmla="*/ 43 w 177"/>
                <a:gd name="T25" fmla="*/ 132 h 166"/>
                <a:gd name="T26" fmla="*/ 177 w 177"/>
                <a:gd name="T27" fmla="*/ 132 h 166"/>
                <a:gd name="T28" fmla="*/ 177 w 177"/>
                <a:gd name="T29" fmla="*/ 15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158 w 158"/>
                <a:gd name="T1" fmla="*/ 154 h 162"/>
                <a:gd name="T2" fmla="*/ 80 w 158"/>
                <a:gd name="T3" fmla="*/ 162 h 162"/>
                <a:gd name="T4" fmla="*/ 0 w 158"/>
                <a:gd name="T5" fmla="*/ 154 h 162"/>
                <a:gd name="T6" fmla="*/ 0 w 158"/>
                <a:gd name="T7" fmla="*/ 0 h 162"/>
                <a:gd name="T8" fmla="*/ 43 w 158"/>
                <a:gd name="T9" fmla="*/ 0 h 162"/>
                <a:gd name="T10" fmla="*/ 43 w 158"/>
                <a:gd name="T11" fmla="*/ 126 h 162"/>
                <a:gd name="T12" fmla="*/ 158 w 158"/>
                <a:gd name="T13" fmla="*/ 126 h 162"/>
                <a:gd name="T14" fmla="*/ 158 w 158"/>
                <a:gd name="T15" fmla="*/ 15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3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26 w 226"/>
                <a:gd name="T1" fmla="*/ 155 h 161"/>
                <a:gd name="T2" fmla="*/ 179 w 226"/>
                <a:gd name="T3" fmla="*/ 161 h 161"/>
                <a:gd name="T4" fmla="*/ 114 w 226"/>
                <a:gd name="T5" fmla="*/ 29 h 161"/>
                <a:gd name="T6" fmla="*/ 110 w 226"/>
                <a:gd name="T7" fmla="*/ 29 h 161"/>
                <a:gd name="T8" fmla="*/ 45 w 226"/>
                <a:gd name="T9" fmla="*/ 161 h 161"/>
                <a:gd name="T10" fmla="*/ 0 w 226"/>
                <a:gd name="T11" fmla="*/ 155 h 161"/>
                <a:gd name="T12" fmla="*/ 83 w 226"/>
                <a:gd name="T13" fmla="*/ 0 h 161"/>
                <a:gd name="T14" fmla="*/ 142 w 226"/>
                <a:gd name="T15" fmla="*/ 0 h 161"/>
                <a:gd name="T16" fmla="*/ 226 w 226"/>
                <a:gd name="T17" fmla="*/ 15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4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190 w 190"/>
                <a:gd name="T1" fmla="*/ 158 h 163"/>
                <a:gd name="T2" fmla="*/ 148 w 190"/>
                <a:gd name="T3" fmla="*/ 163 h 163"/>
                <a:gd name="T4" fmla="*/ 148 w 190"/>
                <a:gd name="T5" fmla="*/ 96 h 163"/>
                <a:gd name="T6" fmla="*/ 42 w 190"/>
                <a:gd name="T7" fmla="*/ 96 h 163"/>
                <a:gd name="T8" fmla="*/ 42 w 190"/>
                <a:gd name="T9" fmla="*/ 163 h 163"/>
                <a:gd name="T10" fmla="*/ 0 w 190"/>
                <a:gd name="T11" fmla="*/ 158 h 163"/>
                <a:gd name="T12" fmla="*/ 0 w 190"/>
                <a:gd name="T13" fmla="*/ 5 h 163"/>
                <a:gd name="T14" fmla="*/ 42 w 190"/>
                <a:gd name="T15" fmla="*/ 0 h 163"/>
                <a:gd name="T16" fmla="*/ 42 w 190"/>
                <a:gd name="T17" fmla="*/ 65 h 163"/>
                <a:gd name="T18" fmla="*/ 148 w 190"/>
                <a:gd name="T19" fmla="*/ 65 h 163"/>
                <a:gd name="T20" fmla="*/ 148 w 190"/>
                <a:gd name="T21" fmla="*/ 0 h 163"/>
                <a:gd name="T22" fmla="*/ 190 w 190"/>
                <a:gd name="T23" fmla="*/ 5 h 163"/>
                <a:gd name="T24" fmla="*/ 190 w 190"/>
                <a:gd name="T25" fmla="*/ 15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6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192 w 192"/>
                <a:gd name="T1" fmla="*/ 35 h 162"/>
                <a:gd name="T2" fmla="*/ 117 w 192"/>
                <a:gd name="T3" fmla="*/ 35 h 162"/>
                <a:gd name="T4" fmla="*/ 117 w 192"/>
                <a:gd name="T5" fmla="*/ 162 h 162"/>
                <a:gd name="T6" fmla="*/ 75 w 192"/>
                <a:gd name="T7" fmla="*/ 162 h 162"/>
                <a:gd name="T8" fmla="*/ 75 w 192"/>
                <a:gd name="T9" fmla="*/ 35 h 162"/>
                <a:gd name="T10" fmla="*/ 0 w 192"/>
                <a:gd name="T11" fmla="*/ 35 h 162"/>
                <a:gd name="T12" fmla="*/ 0 w 192"/>
                <a:gd name="T13" fmla="*/ 8 h 162"/>
                <a:gd name="T14" fmla="*/ 96 w 192"/>
                <a:gd name="T15" fmla="*/ 0 h 162"/>
                <a:gd name="T16" fmla="*/ 192 w 192"/>
                <a:gd name="T17" fmla="*/ 8 h 162"/>
                <a:gd name="T18" fmla="*/ 192 w 192"/>
                <a:gd name="T19" fmla="*/ 3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</p:grpSp>
    </p:spTree>
    <p:extLst>
      <p:ext uri="{BB962C8B-B14F-4D97-AF65-F5344CB8AC3E}">
        <p14:creationId xmlns:p14="http://schemas.microsoft.com/office/powerpoint/2010/main" val="376526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/>
          <p:nvPr userDrawn="1"/>
        </p:nvSpPr>
        <p:spPr bwMode="auto">
          <a:xfrm>
            <a:off x="5501950" y="-15874"/>
            <a:ext cx="3642050" cy="516572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AU" sz="1800" dirty="0"/>
          </a:p>
        </p:txBody>
      </p:sp>
      <p:sp>
        <p:nvSpPr>
          <p:cNvPr id="11" name="Oval 41"/>
          <p:cNvSpPr>
            <a:spLocks noChangeArrowheads="1"/>
          </p:cNvSpPr>
          <p:nvPr userDrawn="1"/>
        </p:nvSpPr>
        <p:spPr bwMode="auto">
          <a:xfrm>
            <a:off x="5024439" y="-2908243"/>
            <a:ext cx="11338832" cy="11544925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12" name="Oval 41"/>
          <p:cNvSpPr>
            <a:spLocks noChangeArrowheads="1"/>
          </p:cNvSpPr>
          <p:nvPr userDrawn="1"/>
        </p:nvSpPr>
        <p:spPr bwMode="auto">
          <a:xfrm>
            <a:off x="5429439" y="-1897567"/>
            <a:ext cx="11338832" cy="11544925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000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501951" y="3396031"/>
            <a:ext cx="3313517" cy="1234967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AU" noProof="0" dirty="0" smtClean="0"/>
              <a:t>Click to edit Master text styles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934170" y="865131"/>
            <a:ext cx="1913083" cy="134969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 to placeholder</a:t>
            </a:r>
            <a:endParaRPr lang="en-AU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904738" y="1914673"/>
            <a:ext cx="1913083" cy="134969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 to placeholder</a:t>
            </a:r>
            <a:endParaRPr lang="en-AU" dirty="0"/>
          </a:p>
        </p:txBody>
      </p:sp>
      <p:sp>
        <p:nvSpPr>
          <p:cNvPr id="9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179515" y="696542"/>
            <a:ext cx="4639968" cy="3934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grpSp>
        <p:nvGrpSpPr>
          <p:cNvPr id="21" name="Group 25"/>
          <p:cNvGrpSpPr/>
          <p:nvPr userDrawn="1"/>
        </p:nvGrpSpPr>
        <p:grpSpPr>
          <a:xfrm>
            <a:off x="7263122" y="4812382"/>
            <a:ext cx="1632238" cy="197318"/>
            <a:chOff x="2619375" y="-595312"/>
            <a:chExt cx="1785938" cy="215899"/>
          </a:xfrm>
        </p:grpSpPr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180 w 180"/>
                <a:gd name="T1" fmla="*/ 122 h 166"/>
                <a:gd name="T2" fmla="*/ 155 w 180"/>
                <a:gd name="T3" fmla="*/ 156 h 166"/>
                <a:gd name="T4" fmla="*/ 81 w 180"/>
                <a:gd name="T5" fmla="*/ 166 h 166"/>
                <a:gd name="T6" fmla="*/ 0 w 180"/>
                <a:gd name="T7" fmla="*/ 158 h 166"/>
                <a:gd name="T8" fmla="*/ 0 w 180"/>
                <a:gd name="T9" fmla="*/ 132 h 166"/>
                <a:gd name="T10" fmla="*/ 143 w 180"/>
                <a:gd name="T11" fmla="*/ 132 h 166"/>
                <a:gd name="T12" fmla="*/ 143 w 180"/>
                <a:gd name="T13" fmla="*/ 97 h 166"/>
                <a:gd name="T14" fmla="*/ 42 w 180"/>
                <a:gd name="T15" fmla="*/ 97 h 166"/>
                <a:gd name="T16" fmla="*/ 1 w 180"/>
                <a:gd name="T17" fmla="*/ 59 h 166"/>
                <a:gd name="T18" fmla="*/ 1 w 180"/>
                <a:gd name="T19" fmla="*/ 44 h 166"/>
                <a:gd name="T20" fmla="*/ 26 w 180"/>
                <a:gd name="T21" fmla="*/ 9 h 166"/>
                <a:gd name="T22" fmla="*/ 97 w 180"/>
                <a:gd name="T23" fmla="*/ 0 h 166"/>
                <a:gd name="T24" fmla="*/ 177 w 180"/>
                <a:gd name="T25" fmla="*/ 8 h 166"/>
                <a:gd name="T26" fmla="*/ 177 w 180"/>
                <a:gd name="T27" fmla="*/ 34 h 166"/>
                <a:gd name="T28" fmla="*/ 37 w 180"/>
                <a:gd name="T29" fmla="*/ 34 h 166"/>
                <a:gd name="T30" fmla="*/ 37 w 180"/>
                <a:gd name="T31" fmla="*/ 64 h 166"/>
                <a:gd name="T32" fmla="*/ 138 w 180"/>
                <a:gd name="T33" fmla="*/ 64 h 166"/>
                <a:gd name="T34" fmla="*/ 180 w 180"/>
                <a:gd name="T35" fmla="*/ 102 h 166"/>
                <a:gd name="T36" fmla="*/ 180 w 180"/>
                <a:gd name="T37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177 w 177"/>
                <a:gd name="T1" fmla="*/ 158 h 166"/>
                <a:gd name="T2" fmla="*/ 89 w 177"/>
                <a:gd name="T3" fmla="*/ 166 h 166"/>
                <a:gd name="T4" fmla="*/ 0 w 177"/>
                <a:gd name="T5" fmla="*/ 158 h 166"/>
                <a:gd name="T6" fmla="*/ 0 w 177"/>
                <a:gd name="T7" fmla="*/ 8 h 166"/>
                <a:gd name="T8" fmla="*/ 88 w 177"/>
                <a:gd name="T9" fmla="*/ 0 h 166"/>
                <a:gd name="T10" fmla="*/ 176 w 177"/>
                <a:gd name="T11" fmla="*/ 8 h 166"/>
                <a:gd name="T12" fmla="*/ 176 w 177"/>
                <a:gd name="T13" fmla="*/ 35 h 166"/>
                <a:gd name="T14" fmla="*/ 43 w 177"/>
                <a:gd name="T15" fmla="*/ 35 h 166"/>
                <a:gd name="T16" fmla="*/ 43 w 177"/>
                <a:gd name="T17" fmla="*/ 65 h 166"/>
                <a:gd name="T18" fmla="*/ 130 w 177"/>
                <a:gd name="T19" fmla="*/ 65 h 166"/>
                <a:gd name="T20" fmla="*/ 130 w 177"/>
                <a:gd name="T21" fmla="*/ 96 h 166"/>
                <a:gd name="T22" fmla="*/ 43 w 177"/>
                <a:gd name="T23" fmla="*/ 96 h 166"/>
                <a:gd name="T24" fmla="*/ 43 w 177"/>
                <a:gd name="T25" fmla="*/ 132 h 166"/>
                <a:gd name="T26" fmla="*/ 177 w 177"/>
                <a:gd name="T27" fmla="*/ 132 h 166"/>
                <a:gd name="T28" fmla="*/ 177 w 177"/>
                <a:gd name="T29" fmla="*/ 15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158 w 158"/>
                <a:gd name="T1" fmla="*/ 154 h 162"/>
                <a:gd name="T2" fmla="*/ 80 w 158"/>
                <a:gd name="T3" fmla="*/ 162 h 162"/>
                <a:gd name="T4" fmla="*/ 0 w 158"/>
                <a:gd name="T5" fmla="*/ 154 h 162"/>
                <a:gd name="T6" fmla="*/ 0 w 158"/>
                <a:gd name="T7" fmla="*/ 0 h 162"/>
                <a:gd name="T8" fmla="*/ 43 w 158"/>
                <a:gd name="T9" fmla="*/ 0 h 162"/>
                <a:gd name="T10" fmla="*/ 43 w 158"/>
                <a:gd name="T11" fmla="*/ 126 h 162"/>
                <a:gd name="T12" fmla="*/ 158 w 158"/>
                <a:gd name="T13" fmla="*/ 126 h 162"/>
                <a:gd name="T14" fmla="*/ 158 w 158"/>
                <a:gd name="T15" fmla="*/ 15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26 w 226"/>
                <a:gd name="T1" fmla="*/ 155 h 161"/>
                <a:gd name="T2" fmla="*/ 179 w 226"/>
                <a:gd name="T3" fmla="*/ 161 h 161"/>
                <a:gd name="T4" fmla="*/ 114 w 226"/>
                <a:gd name="T5" fmla="*/ 29 h 161"/>
                <a:gd name="T6" fmla="*/ 110 w 226"/>
                <a:gd name="T7" fmla="*/ 29 h 161"/>
                <a:gd name="T8" fmla="*/ 45 w 226"/>
                <a:gd name="T9" fmla="*/ 161 h 161"/>
                <a:gd name="T10" fmla="*/ 0 w 226"/>
                <a:gd name="T11" fmla="*/ 155 h 161"/>
                <a:gd name="T12" fmla="*/ 83 w 226"/>
                <a:gd name="T13" fmla="*/ 0 h 161"/>
                <a:gd name="T14" fmla="*/ 142 w 226"/>
                <a:gd name="T15" fmla="*/ 0 h 161"/>
                <a:gd name="T16" fmla="*/ 226 w 226"/>
                <a:gd name="T17" fmla="*/ 15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6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190 w 190"/>
                <a:gd name="T1" fmla="*/ 158 h 163"/>
                <a:gd name="T2" fmla="*/ 148 w 190"/>
                <a:gd name="T3" fmla="*/ 163 h 163"/>
                <a:gd name="T4" fmla="*/ 148 w 190"/>
                <a:gd name="T5" fmla="*/ 96 h 163"/>
                <a:gd name="T6" fmla="*/ 42 w 190"/>
                <a:gd name="T7" fmla="*/ 96 h 163"/>
                <a:gd name="T8" fmla="*/ 42 w 190"/>
                <a:gd name="T9" fmla="*/ 163 h 163"/>
                <a:gd name="T10" fmla="*/ 0 w 190"/>
                <a:gd name="T11" fmla="*/ 158 h 163"/>
                <a:gd name="T12" fmla="*/ 0 w 190"/>
                <a:gd name="T13" fmla="*/ 5 h 163"/>
                <a:gd name="T14" fmla="*/ 42 w 190"/>
                <a:gd name="T15" fmla="*/ 0 h 163"/>
                <a:gd name="T16" fmla="*/ 42 w 190"/>
                <a:gd name="T17" fmla="*/ 65 h 163"/>
                <a:gd name="T18" fmla="*/ 148 w 190"/>
                <a:gd name="T19" fmla="*/ 65 h 163"/>
                <a:gd name="T20" fmla="*/ 148 w 190"/>
                <a:gd name="T21" fmla="*/ 0 h 163"/>
                <a:gd name="T22" fmla="*/ 190 w 190"/>
                <a:gd name="T23" fmla="*/ 5 h 163"/>
                <a:gd name="T24" fmla="*/ 190 w 190"/>
                <a:gd name="T25" fmla="*/ 15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192 w 192"/>
                <a:gd name="T1" fmla="*/ 35 h 162"/>
                <a:gd name="T2" fmla="*/ 117 w 192"/>
                <a:gd name="T3" fmla="*/ 35 h 162"/>
                <a:gd name="T4" fmla="*/ 117 w 192"/>
                <a:gd name="T5" fmla="*/ 162 h 162"/>
                <a:gd name="T6" fmla="*/ 75 w 192"/>
                <a:gd name="T7" fmla="*/ 162 h 162"/>
                <a:gd name="T8" fmla="*/ 75 w 192"/>
                <a:gd name="T9" fmla="*/ 35 h 162"/>
                <a:gd name="T10" fmla="*/ 0 w 192"/>
                <a:gd name="T11" fmla="*/ 35 h 162"/>
                <a:gd name="T12" fmla="*/ 0 w 192"/>
                <a:gd name="T13" fmla="*/ 8 h 162"/>
                <a:gd name="T14" fmla="*/ 96 w 192"/>
                <a:gd name="T15" fmla="*/ 0 h 162"/>
                <a:gd name="T16" fmla="*/ 192 w 192"/>
                <a:gd name="T17" fmla="*/ 8 h 162"/>
                <a:gd name="T18" fmla="*/ 192 w 192"/>
                <a:gd name="T19" fmla="*/ 3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</p:grpSp>
    </p:spTree>
    <p:extLst>
      <p:ext uri="{BB962C8B-B14F-4D97-AF65-F5344CB8AC3E}">
        <p14:creationId xmlns:p14="http://schemas.microsoft.com/office/powerpoint/2010/main" val="3446460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 userDrawn="1"/>
        </p:nvSpPr>
        <p:spPr bwMode="auto">
          <a:xfrm>
            <a:off x="5501950" y="-15874"/>
            <a:ext cx="3642050" cy="516572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AU" sz="1800" dirty="0"/>
          </a:p>
        </p:txBody>
      </p:sp>
      <p:sp>
        <p:nvSpPr>
          <p:cNvPr id="8" name="Oval 41"/>
          <p:cNvSpPr>
            <a:spLocks noChangeArrowheads="1"/>
          </p:cNvSpPr>
          <p:nvPr userDrawn="1"/>
        </p:nvSpPr>
        <p:spPr bwMode="auto">
          <a:xfrm>
            <a:off x="5024439" y="-2908243"/>
            <a:ext cx="11338832" cy="11544925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13" name="Oval 41"/>
          <p:cNvSpPr>
            <a:spLocks noChangeArrowheads="1"/>
          </p:cNvSpPr>
          <p:nvPr userDrawn="1"/>
        </p:nvSpPr>
        <p:spPr bwMode="auto">
          <a:xfrm>
            <a:off x="5429439" y="-1897567"/>
            <a:ext cx="11338832" cy="11544925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000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7079797" y="842794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 to placeholder</a:t>
            </a:r>
            <a:endParaRPr lang="en-AU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7079797" y="2124658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 to placeholder</a:t>
            </a:r>
            <a:endParaRPr lang="en-AU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7079797" y="3406522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 to placeholder</a:t>
            </a:r>
            <a:endParaRPr lang="en-AU" dirty="0"/>
          </a:p>
        </p:txBody>
      </p:sp>
      <p:sp>
        <p:nvSpPr>
          <p:cNvPr id="12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179515" y="696542"/>
            <a:ext cx="5322434" cy="3934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509838" y="1964219"/>
            <a:ext cx="1502469" cy="2666779"/>
          </a:xfrm>
        </p:spPr>
        <p:txBody>
          <a:bodyPr anchor="b" anchorCtr="0"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AU" noProof="0" dirty="0" smtClean="0"/>
              <a:t>Click to edit Master text styles</a:t>
            </a:r>
          </a:p>
        </p:txBody>
      </p:sp>
      <p:grpSp>
        <p:nvGrpSpPr>
          <p:cNvPr id="23" name="Group 25"/>
          <p:cNvGrpSpPr/>
          <p:nvPr userDrawn="1"/>
        </p:nvGrpSpPr>
        <p:grpSpPr>
          <a:xfrm>
            <a:off x="7263122" y="4812382"/>
            <a:ext cx="1632238" cy="197318"/>
            <a:chOff x="2619375" y="-595312"/>
            <a:chExt cx="1785938" cy="215899"/>
          </a:xfrm>
        </p:grpSpPr>
        <p:sp>
          <p:nvSpPr>
            <p:cNvPr id="24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180 w 180"/>
                <a:gd name="T1" fmla="*/ 122 h 166"/>
                <a:gd name="T2" fmla="*/ 155 w 180"/>
                <a:gd name="T3" fmla="*/ 156 h 166"/>
                <a:gd name="T4" fmla="*/ 81 w 180"/>
                <a:gd name="T5" fmla="*/ 166 h 166"/>
                <a:gd name="T6" fmla="*/ 0 w 180"/>
                <a:gd name="T7" fmla="*/ 158 h 166"/>
                <a:gd name="T8" fmla="*/ 0 w 180"/>
                <a:gd name="T9" fmla="*/ 132 h 166"/>
                <a:gd name="T10" fmla="*/ 143 w 180"/>
                <a:gd name="T11" fmla="*/ 132 h 166"/>
                <a:gd name="T12" fmla="*/ 143 w 180"/>
                <a:gd name="T13" fmla="*/ 97 h 166"/>
                <a:gd name="T14" fmla="*/ 42 w 180"/>
                <a:gd name="T15" fmla="*/ 97 h 166"/>
                <a:gd name="T16" fmla="*/ 1 w 180"/>
                <a:gd name="T17" fmla="*/ 59 h 166"/>
                <a:gd name="T18" fmla="*/ 1 w 180"/>
                <a:gd name="T19" fmla="*/ 44 h 166"/>
                <a:gd name="T20" fmla="*/ 26 w 180"/>
                <a:gd name="T21" fmla="*/ 9 h 166"/>
                <a:gd name="T22" fmla="*/ 97 w 180"/>
                <a:gd name="T23" fmla="*/ 0 h 166"/>
                <a:gd name="T24" fmla="*/ 177 w 180"/>
                <a:gd name="T25" fmla="*/ 8 h 166"/>
                <a:gd name="T26" fmla="*/ 177 w 180"/>
                <a:gd name="T27" fmla="*/ 34 h 166"/>
                <a:gd name="T28" fmla="*/ 37 w 180"/>
                <a:gd name="T29" fmla="*/ 34 h 166"/>
                <a:gd name="T30" fmla="*/ 37 w 180"/>
                <a:gd name="T31" fmla="*/ 64 h 166"/>
                <a:gd name="T32" fmla="*/ 138 w 180"/>
                <a:gd name="T33" fmla="*/ 64 h 166"/>
                <a:gd name="T34" fmla="*/ 180 w 180"/>
                <a:gd name="T35" fmla="*/ 102 h 166"/>
                <a:gd name="T36" fmla="*/ 180 w 180"/>
                <a:gd name="T37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5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177 w 177"/>
                <a:gd name="T1" fmla="*/ 158 h 166"/>
                <a:gd name="T2" fmla="*/ 89 w 177"/>
                <a:gd name="T3" fmla="*/ 166 h 166"/>
                <a:gd name="T4" fmla="*/ 0 w 177"/>
                <a:gd name="T5" fmla="*/ 158 h 166"/>
                <a:gd name="T6" fmla="*/ 0 w 177"/>
                <a:gd name="T7" fmla="*/ 8 h 166"/>
                <a:gd name="T8" fmla="*/ 88 w 177"/>
                <a:gd name="T9" fmla="*/ 0 h 166"/>
                <a:gd name="T10" fmla="*/ 176 w 177"/>
                <a:gd name="T11" fmla="*/ 8 h 166"/>
                <a:gd name="T12" fmla="*/ 176 w 177"/>
                <a:gd name="T13" fmla="*/ 35 h 166"/>
                <a:gd name="T14" fmla="*/ 43 w 177"/>
                <a:gd name="T15" fmla="*/ 35 h 166"/>
                <a:gd name="T16" fmla="*/ 43 w 177"/>
                <a:gd name="T17" fmla="*/ 65 h 166"/>
                <a:gd name="T18" fmla="*/ 130 w 177"/>
                <a:gd name="T19" fmla="*/ 65 h 166"/>
                <a:gd name="T20" fmla="*/ 130 w 177"/>
                <a:gd name="T21" fmla="*/ 96 h 166"/>
                <a:gd name="T22" fmla="*/ 43 w 177"/>
                <a:gd name="T23" fmla="*/ 96 h 166"/>
                <a:gd name="T24" fmla="*/ 43 w 177"/>
                <a:gd name="T25" fmla="*/ 132 h 166"/>
                <a:gd name="T26" fmla="*/ 177 w 177"/>
                <a:gd name="T27" fmla="*/ 132 h 166"/>
                <a:gd name="T28" fmla="*/ 177 w 177"/>
                <a:gd name="T29" fmla="*/ 15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6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158 w 158"/>
                <a:gd name="T1" fmla="*/ 154 h 162"/>
                <a:gd name="T2" fmla="*/ 80 w 158"/>
                <a:gd name="T3" fmla="*/ 162 h 162"/>
                <a:gd name="T4" fmla="*/ 0 w 158"/>
                <a:gd name="T5" fmla="*/ 154 h 162"/>
                <a:gd name="T6" fmla="*/ 0 w 158"/>
                <a:gd name="T7" fmla="*/ 0 h 162"/>
                <a:gd name="T8" fmla="*/ 43 w 158"/>
                <a:gd name="T9" fmla="*/ 0 h 162"/>
                <a:gd name="T10" fmla="*/ 43 w 158"/>
                <a:gd name="T11" fmla="*/ 126 h 162"/>
                <a:gd name="T12" fmla="*/ 158 w 158"/>
                <a:gd name="T13" fmla="*/ 126 h 162"/>
                <a:gd name="T14" fmla="*/ 158 w 158"/>
                <a:gd name="T15" fmla="*/ 15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7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26 w 226"/>
                <a:gd name="T1" fmla="*/ 155 h 161"/>
                <a:gd name="T2" fmla="*/ 179 w 226"/>
                <a:gd name="T3" fmla="*/ 161 h 161"/>
                <a:gd name="T4" fmla="*/ 114 w 226"/>
                <a:gd name="T5" fmla="*/ 29 h 161"/>
                <a:gd name="T6" fmla="*/ 110 w 226"/>
                <a:gd name="T7" fmla="*/ 29 h 161"/>
                <a:gd name="T8" fmla="*/ 45 w 226"/>
                <a:gd name="T9" fmla="*/ 161 h 161"/>
                <a:gd name="T10" fmla="*/ 0 w 226"/>
                <a:gd name="T11" fmla="*/ 155 h 161"/>
                <a:gd name="T12" fmla="*/ 83 w 226"/>
                <a:gd name="T13" fmla="*/ 0 h 161"/>
                <a:gd name="T14" fmla="*/ 142 w 226"/>
                <a:gd name="T15" fmla="*/ 0 h 161"/>
                <a:gd name="T16" fmla="*/ 226 w 226"/>
                <a:gd name="T17" fmla="*/ 15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8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9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190 w 190"/>
                <a:gd name="T1" fmla="*/ 158 h 163"/>
                <a:gd name="T2" fmla="*/ 148 w 190"/>
                <a:gd name="T3" fmla="*/ 163 h 163"/>
                <a:gd name="T4" fmla="*/ 148 w 190"/>
                <a:gd name="T5" fmla="*/ 96 h 163"/>
                <a:gd name="T6" fmla="*/ 42 w 190"/>
                <a:gd name="T7" fmla="*/ 96 h 163"/>
                <a:gd name="T8" fmla="*/ 42 w 190"/>
                <a:gd name="T9" fmla="*/ 163 h 163"/>
                <a:gd name="T10" fmla="*/ 0 w 190"/>
                <a:gd name="T11" fmla="*/ 158 h 163"/>
                <a:gd name="T12" fmla="*/ 0 w 190"/>
                <a:gd name="T13" fmla="*/ 5 h 163"/>
                <a:gd name="T14" fmla="*/ 42 w 190"/>
                <a:gd name="T15" fmla="*/ 0 h 163"/>
                <a:gd name="T16" fmla="*/ 42 w 190"/>
                <a:gd name="T17" fmla="*/ 65 h 163"/>
                <a:gd name="T18" fmla="*/ 148 w 190"/>
                <a:gd name="T19" fmla="*/ 65 h 163"/>
                <a:gd name="T20" fmla="*/ 148 w 190"/>
                <a:gd name="T21" fmla="*/ 0 h 163"/>
                <a:gd name="T22" fmla="*/ 190 w 190"/>
                <a:gd name="T23" fmla="*/ 5 h 163"/>
                <a:gd name="T24" fmla="*/ 190 w 190"/>
                <a:gd name="T25" fmla="*/ 15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30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192 w 192"/>
                <a:gd name="T1" fmla="*/ 35 h 162"/>
                <a:gd name="T2" fmla="*/ 117 w 192"/>
                <a:gd name="T3" fmla="*/ 35 h 162"/>
                <a:gd name="T4" fmla="*/ 117 w 192"/>
                <a:gd name="T5" fmla="*/ 162 h 162"/>
                <a:gd name="T6" fmla="*/ 75 w 192"/>
                <a:gd name="T7" fmla="*/ 162 h 162"/>
                <a:gd name="T8" fmla="*/ 75 w 192"/>
                <a:gd name="T9" fmla="*/ 35 h 162"/>
                <a:gd name="T10" fmla="*/ 0 w 192"/>
                <a:gd name="T11" fmla="*/ 35 h 162"/>
                <a:gd name="T12" fmla="*/ 0 w 192"/>
                <a:gd name="T13" fmla="*/ 8 h 162"/>
                <a:gd name="T14" fmla="*/ 96 w 192"/>
                <a:gd name="T15" fmla="*/ 0 h 162"/>
                <a:gd name="T16" fmla="*/ 192 w 192"/>
                <a:gd name="T17" fmla="*/ 8 h 162"/>
                <a:gd name="T18" fmla="*/ 192 w 192"/>
                <a:gd name="T19" fmla="*/ 3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</p:grpSp>
    </p:spTree>
    <p:extLst>
      <p:ext uri="{BB962C8B-B14F-4D97-AF65-F5344CB8AC3E}">
        <p14:creationId xmlns:p14="http://schemas.microsoft.com/office/powerpoint/2010/main" val="1188914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41"/>
          <p:cNvSpPr>
            <a:spLocks noChangeArrowheads="1"/>
          </p:cNvSpPr>
          <p:nvPr userDrawn="1"/>
        </p:nvSpPr>
        <p:spPr bwMode="auto">
          <a:xfrm>
            <a:off x="5024439" y="-2908243"/>
            <a:ext cx="11338832" cy="11544925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14" name="Oval 41"/>
          <p:cNvSpPr>
            <a:spLocks noChangeArrowheads="1"/>
          </p:cNvSpPr>
          <p:nvPr userDrawn="1"/>
        </p:nvSpPr>
        <p:spPr bwMode="auto">
          <a:xfrm>
            <a:off x="5429439" y="-1897567"/>
            <a:ext cx="11338832" cy="11544925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15" name="Rectangle 1"/>
          <p:cNvSpPr/>
          <p:nvPr userDrawn="1"/>
        </p:nvSpPr>
        <p:spPr bwMode="auto">
          <a:xfrm>
            <a:off x="5501950" y="-15874"/>
            <a:ext cx="3642050" cy="516572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AU" sz="180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000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179515" y="696542"/>
            <a:ext cx="5322434" cy="3934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509837" y="696544"/>
            <a:ext cx="3431610" cy="3934454"/>
          </a:xfrm>
        </p:spPr>
        <p:txBody>
          <a:bodyPr anchor="ctr" anchorCtr="0"/>
          <a:lstStyle>
            <a:lvl1pPr marL="0" indent="0" algn="r">
              <a:buFontTx/>
              <a:buNone/>
              <a:defRPr sz="16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AU" noProof="0" dirty="0" smtClean="0"/>
              <a:t>Click to edit Master text styles</a:t>
            </a:r>
          </a:p>
        </p:txBody>
      </p:sp>
      <p:grpSp>
        <p:nvGrpSpPr>
          <p:cNvPr id="17" name="Group 25"/>
          <p:cNvGrpSpPr/>
          <p:nvPr userDrawn="1"/>
        </p:nvGrpSpPr>
        <p:grpSpPr>
          <a:xfrm>
            <a:off x="7263122" y="4812382"/>
            <a:ext cx="1632238" cy="197318"/>
            <a:chOff x="2619375" y="-595312"/>
            <a:chExt cx="1785938" cy="215899"/>
          </a:xfrm>
        </p:grpSpPr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180 w 180"/>
                <a:gd name="T1" fmla="*/ 122 h 166"/>
                <a:gd name="T2" fmla="*/ 155 w 180"/>
                <a:gd name="T3" fmla="*/ 156 h 166"/>
                <a:gd name="T4" fmla="*/ 81 w 180"/>
                <a:gd name="T5" fmla="*/ 166 h 166"/>
                <a:gd name="T6" fmla="*/ 0 w 180"/>
                <a:gd name="T7" fmla="*/ 158 h 166"/>
                <a:gd name="T8" fmla="*/ 0 w 180"/>
                <a:gd name="T9" fmla="*/ 132 h 166"/>
                <a:gd name="T10" fmla="*/ 143 w 180"/>
                <a:gd name="T11" fmla="*/ 132 h 166"/>
                <a:gd name="T12" fmla="*/ 143 w 180"/>
                <a:gd name="T13" fmla="*/ 97 h 166"/>
                <a:gd name="T14" fmla="*/ 42 w 180"/>
                <a:gd name="T15" fmla="*/ 97 h 166"/>
                <a:gd name="T16" fmla="*/ 1 w 180"/>
                <a:gd name="T17" fmla="*/ 59 h 166"/>
                <a:gd name="T18" fmla="*/ 1 w 180"/>
                <a:gd name="T19" fmla="*/ 44 h 166"/>
                <a:gd name="T20" fmla="*/ 26 w 180"/>
                <a:gd name="T21" fmla="*/ 9 h 166"/>
                <a:gd name="T22" fmla="*/ 97 w 180"/>
                <a:gd name="T23" fmla="*/ 0 h 166"/>
                <a:gd name="T24" fmla="*/ 177 w 180"/>
                <a:gd name="T25" fmla="*/ 8 h 166"/>
                <a:gd name="T26" fmla="*/ 177 w 180"/>
                <a:gd name="T27" fmla="*/ 34 h 166"/>
                <a:gd name="T28" fmla="*/ 37 w 180"/>
                <a:gd name="T29" fmla="*/ 34 h 166"/>
                <a:gd name="T30" fmla="*/ 37 w 180"/>
                <a:gd name="T31" fmla="*/ 64 h 166"/>
                <a:gd name="T32" fmla="*/ 138 w 180"/>
                <a:gd name="T33" fmla="*/ 64 h 166"/>
                <a:gd name="T34" fmla="*/ 180 w 180"/>
                <a:gd name="T35" fmla="*/ 102 h 166"/>
                <a:gd name="T36" fmla="*/ 180 w 180"/>
                <a:gd name="T37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19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177 w 177"/>
                <a:gd name="T1" fmla="*/ 158 h 166"/>
                <a:gd name="T2" fmla="*/ 89 w 177"/>
                <a:gd name="T3" fmla="*/ 166 h 166"/>
                <a:gd name="T4" fmla="*/ 0 w 177"/>
                <a:gd name="T5" fmla="*/ 158 h 166"/>
                <a:gd name="T6" fmla="*/ 0 w 177"/>
                <a:gd name="T7" fmla="*/ 8 h 166"/>
                <a:gd name="T8" fmla="*/ 88 w 177"/>
                <a:gd name="T9" fmla="*/ 0 h 166"/>
                <a:gd name="T10" fmla="*/ 176 w 177"/>
                <a:gd name="T11" fmla="*/ 8 h 166"/>
                <a:gd name="T12" fmla="*/ 176 w 177"/>
                <a:gd name="T13" fmla="*/ 35 h 166"/>
                <a:gd name="T14" fmla="*/ 43 w 177"/>
                <a:gd name="T15" fmla="*/ 35 h 166"/>
                <a:gd name="T16" fmla="*/ 43 w 177"/>
                <a:gd name="T17" fmla="*/ 65 h 166"/>
                <a:gd name="T18" fmla="*/ 130 w 177"/>
                <a:gd name="T19" fmla="*/ 65 h 166"/>
                <a:gd name="T20" fmla="*/ 130 w 177"/>
                <a:gd name="T21" fmla="*/ 96 h 166"/>
                <a:gd name="T22" fmla="*/ 43 w 177"/>
                <a:gd name="T23" fmla="*/ 96 h 166"/>
                <a:gd name="T24" fmla="*/ 43 w 177"/>
                <a:gd name="T25" fmla="*/ 132 h 166"/>
                <a:gd name="T26" fmla="*/ 177 w 177"/>
                <a:gd name="T27" fmla="*/ 132 h 166"/>
                <a:gd name="T28" fmla="*/ 177 w 177"/>
                <a:gd name="T29" fmla="*/ 15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0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158 w 158"/>
                <a:gd name="T1" fmla="*/ 154 h 162"/>
                <a:gd name="T2" fmla="*/ 80 w 158"/>
                <a:gd name="T3" fmla="*/ 162 h 162"/>
                <a:gd name="T4" fmla="*/ 0 w 158"/>
                <a:gd name="T5" fmla="*/ 154 h 162"/>
                <a:gd name="T6" fmla="*/ 0 w 158"/>
                <a:gd name="T7" fmla="*/ 0 h 162"/>
                <a:gd name="T8" fmla="*/ 43 w 158"/>
                <a:gd name="T9" fmla="*/ 0 h 162"/>
                <a:gd name="T10" fmla="*/ 43 w 158"/>
                <a:gd name="T11" fmla="*/ 126 h 162"/>
                <a:gd name="T12" fmla="*/ 158 w 158"/>
                <a:gd name="T13" fmla="*/ 126 h 162"/>
                <a:gd name="T14" fmla="*/ 158 w 158"/>
                <a:gd name="T15" fmla="*/ 15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1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26 w 226"/>
                <a:gd name="T1" fmla="*/ 155 h 161"/>
                <a:gd name="T2" fmla="*/ 179 w 226"/>
                <a:gd name="T3" fmla="*/ 161 h 161"/>
                <a:gd name="T4" fmla="*/ 114 w 226"/>
                <a:gd name="T5" fmla="*/ 29 h 161"/>
                <a:gd name="T6" fmla="*/ 110 w 226"/>
                <a:gd name="T7" fmla="*/ 29 h 161"/>
                <a:gd name="T8" fmla="*/ 45 w 226"/>
                <a:gd name="T9" fmla="*/ 161 h 161"/>
                <a:gd name="T10" fmla="*/ 0 w 226"/>
                <a:gd name="T11" fmla="*/ 155 h 161"/>
                <a:gd name="T12" fmla="*/ 83 w 226"/>
                <a:gd name="T13" fmla="*/ 0 h 161"/>
                <a:gd name="T14" fmla="*/ 142 w 226"/>
                <a:gd name="T15" fmla="*/ 0 h 161"/>
                <a:gd name="T16" fmla="*/ 226 w 226"/>
                <a:gd name="T17" fmla="*/ 15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2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31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190 w 190"/>
                <a:gd name="T1" fmla="*/ 158 h 163"/>
                <a:gd name="T2" fmla="*/ 148 w 190"/>
                <a:gd name="T3" fmla="*/ 163 h 163"/>
                <a:gd name="T4" fmla="*/ 148 w 190"/>
                <a:gd name="T5" fmla="*/ 96 h 163"/>
                <a:gd name="T6" fmla="*/ 42 w 190"/>
                <a:gd name="T7" fmla="*/ 96 h 163"/>
                <a:gd name="T8" fmla="*/ 42 w 190"/>
                <a:gd name="T9" fmla="*/ 163 h 163"/>
                <a:gd name="T10" fmla="*/ 0 w 190"/>
                <a:gd name="T11" fmla="*/ 158 h 163"/>
                <a:gd name="T12" fmla="*/ 0 w 190"/>
                <a:gd name="T13" fmla="*/ 5 h 163"/>
                <a:gd name="T14" fmla="*/ 42 w 190"/>
                <a:gd name="T15" fmla="*/ 0 h 163"/>
                <a:gd name="T16" fmla="*/ 42 w 190"/>
                <a:gd name="T17" fmla="*/ 65 h 163"/>
                <a:gd name="T18" fmla="*/ 148 w 190"/>
                <a:gd name="T19" fmla="*/ 65 h 163"/>
                <a:gd name="T20" fmla="*/ 148 w 190"/>
                <a:gd name="T21" fmla="*/ 0 h 163"/>
                <a:gd name="T22" fmla="*/ 190 w 190"/>
                <a:gd name="T23" fmla="*/ 5 h 163"/>
                <a:gd name="T24" fmla="*/ 190 w 190"/>
                <a:gd name="T25" fmla="*/ 15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33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192 w 192"/>
                <a:gd name="T1" fmla="*/ 35 h 162"/>
                <a:gd name="T2" fmla="*/ 117 w 192"/>
                <a:gd name="T3" fmla="*/ 35 h 162"/>
                <a:gd name="T4" fmla="*/ 117 w 192"/>
                <a:gd name="T5" fmla="*/ 162 h 162"/>
                <a:gd name="T6" fmla="*/ 75 w 192"/>
                <a:gd name="T7" fmla="*/ 162 h 162"/>
                <a:gd name="T8" fmla="*/ 75 w 192"/>
                <a:gd name="T9" fmla="*/ 35 h 162"/>
                <a:gd name="T10" fmla="*/ 0 w 192"/>
                <a:gd name="T11" fmla="*/ 35 h 162"/>
                <a:gd name="T12" fmla="*/ 0 w 192"/>
                <a:gd name="T13" fmla="*/ 8 h 162"/>
                <a:gd name="T14" fmla="*/ 96 w 192"/>
                <a:gd name="T15" fmla="*/ 0 h 162"/>
                <a:gd name="T16" fmla="*/ 192 w 192"/>
                <a:gd name="T17" fmla="*/ 8 h 162"/>
                <a:gd name="T18" fmla="*/ 192 w 192"/>
                <a:gd name="T19" fmla="*/ 3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</p:grpSp>
    </p:spTree>
    <p:extLst>
      <p:ext uri="{BB962C8B-B14F-4D97-AF65-F5344CB8AC3E}">
        <p14:creationId xmlns:p14="http://schemas.microsoft.com/office/powerpoint/2010/main" val="1497892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- Title and Content without AR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auto">
          <a:xfrm>
            <a:off x="5501950" y="-15874"/>
            <a:ext cx="3642050" cy="516572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AU" sz="180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000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179515" y="696542"/>
            <a:ext cx="5322434" cy="3934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509837" y="696544"/>
            <a:ext cx="3431610" cy="3934454"/>
          </a:xfrm>
        </p:spPr>
        <p:txBody>
          <a:bodyPr anchor="ctr" anchorCtr="0"/>
          <a:lstStyle>
            <a:lvl1pPr marL="0" indent="0" algn="r">
              <a:buFontTx/>
              <a:buNone/>
              <a:defRPr sz="16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AU" noProof="0" dirty="0" smtClean="0"/>
              <a:t>Click to edit Master text styles</a:t>
            </a:r>
          </a:p>
        </p:txBody>
      </p:sp>
      <p:grpSp>
        <p:nvGrpSpPr>
          <p:cNvPr id="17" name="Group 25"/>
          <p:cNvGrpSpPr/>
          <p:nvPr userDrawn="1"/>
        </p:nvGrpSpPr>
        <p:grpSpPr>
          <a:xfrm>
            <a:off x="7263122" y="4812382"/>
            <a:ext cx="1632238" cy="197318"/>
            <a:chOff x="2619375" y="-595312"/>
            <a:chExt cx="1785938" cy="215899"/>
          </a:xfrm>
        </p:grpSpPr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180 w 180"/>
                <a:gd name="T1" fmla="*/ 122 h 166"/>
                <a:gd name="T2" fmla="*/ 155 w 180"/>
                <a:gd name="T3" fmla="*/ 156 h 166"/>
                <a:gd name="T4" fmla="*/ 81 w 180"/>
                <a:gd name="T5" fmla="*/ 166 h 166"/>
                <a:gd name="T6" fmla="*/ 0 w 180"/>
                <a:gd name="T7" fmla="*/ 158 h 166"/>
                <a:gd name="T8" fmla="*/ 0 w 180"/>
                <a:gd name="T9" fmla="*/ 132 h 166"/>
                <a:gd name="T10" fmla="*/ 143 w 180"/>
                <a:gd name="T11" fmla="*/ 132 h 166"/>
                <a:gd name="T12" fmla="*/ 143 w 180"/>
                <a:gd name="T13" fmla="*/ 97 h 166"/>
                <a:gd name="T14" fmla="*/ 42 w 180"/>
                <a:gd name="T15" fmla="*/ 97 h 166"/>
                <a:gd name="T16" fmla="*/ 1 w 180"/>
                <a:gd name="T17" fmla="*/ 59 h 166"/>
                <a:gd name="T18" fmla="*/ 1 w 180"/>
                <a:gd name="T19" fmla="*/ 44 h 166"/>
                <a:gd name="T20" fmla="*/ 26 w 180"/>
                <a:gd name="T21" fmla="*/ 9 h 166"/>
                <a:gd name="T22" fmla="*/ 97 w 180"/>
                <a:gd name="T23" fmla="*/ 0 h 166"/>
                <a:gd name="T24" fmla="*/ 177 w 180"/>
                <a:gd name="T25" fmla="*/ 8 h 166"/>
                <a:gd name="T26" fmla="*/ 177 w 180"/>
                <a:gd name="T27" fmla="*/ 34 h 166"/>
                <a:gd name="T28" fmla="*/ 37 w 180"/>
                <a:gd name="T29" fmla="*/ 34 h 166"/>
                <a:gd name="T30" fmla="*/ 37 w 180"/>
                <a:gd name="T31" fmla="*/ 64 h 166"/>
                <a:gd name="T32" fmla="*/ 138 w 180"/>
                <a:gd name="T33" fmla="*/ 64 h 166"/>
                <a:gd name="T34" fmla="*/ 180 w 180"/>
                <a:gd name="T35" fmla="*/ 102 h 166"/>
                <a:gd name="T36" fmla="*/ 180 w 180"/>
                <a:gd name="T37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19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177 w 177"/>
                <a:gd name="T1" fmla="*/ 158 h 166"/>
                <a:gd name="T2" fmla="*/ 89 w 177"/>
                <a:gd name="T3" fmla="*/ 166 h 166"/>
                <a:gd name="T4" fmla="*/ 0 w 177"/>
                <a:gd name="T5" fmla="*/ 158 h 166"/>
                <a:gd name="T6" fmla="*/ 0 w 177"/>
                <a:gd name="T7" fmla="*/ 8 h 166"/>
                <a:gd name="T8" fmla="*/ 88 w 177"/>
                <a:gd name="T9" fmla="*/ 0 h 166"/>
                <a:gd name="T10" fmla="*/ 176 w 177"/>
                <a:gd name="T11" fmla="*/ 8 h 166"/>
                <a:gd name="T12" fmla="*/ 176 w 177"/>
                <a:gd name="T13" fmla="*/ 35 h 166"/>
                <a:gd name="T14" fmla="*/ 43 w 177"/>
                <a:gd name="T15" fmla="*/ 35 h 166"/>
                <a:gd name="T16" fmla="*/ 43 w 177"/>
                <a:gd name="T17" fmla="*/ 65 h 166"/>
                <a:gd name="T18" fmla="*/ 130 w 177"/>
                <a:gd name="T19" fmla="*/ 65 h 166"/>
                <a:gd name="T20" fmla="*/ 130 w 177"/>
                <a:gd name="T21" fmla="*/ 96 h 166"/>
                <a:gd name="T22" fmla="*/ 43 w 177"/>
                <a:gd name="T23" fmla="*/ 96 h 166"/>
                <a:gd name="T24" fmla="*/ 43 w 177"/>
                <a:gd name="T25" fmla="*/ 132 h 166"/>
                <a:gd name="T26" fmla="*/ 177 w 177"/>
                <a:gd name="T27" fmla="*/ 132 h 166"/>
                <a:gd name="T28" fmla="*/ 177 w 177"/>
                <a:gd name="T29" fmla="*/ 15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0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158 w 158"/>
                <a:gd name="T1" fmla="*/ 154 h 162"/>
                <a:gd name="T2" fmla="*/ 80 w 158"/>
                <a:gd name="T3" fmla="*/ 162 h 162"/>
                <a:gd name="T4" fmla="*/ 0 w 158"/>
                <a:gd name="T5" fmla="*/ 154 h 162"/>
                <a:gd name="T6" fmla="*/ 0 w 158"/>
                <a:gd name="T7" fmla="*/ 0 h 162"/>
                <a:gd name="T8" fmla="*/ 43 w 158"/>
                <a:gd name="T9" fmla="*/ 0 h 162"/>
                <a:gd name="T10" fmla="*/ 43 w 158"/>
                <a:gd name="T11" fmla="*/ 126 h 162"/>
                <a:gd name="T12" fmla="*/ 158 w 158"/>
                <a:gd name="T13" fmla="*/ 126 h 162"/>
                <a:gd name="T14" fmla="*/ 158 w 158"/>
                <a:gd name="T15" fmla="*/ 15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1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26 w 226"/>
                <a:gd name="T1" fmla="*/ 155 h 161"/>
                <a:gd name="T2" fmla="*/ 179 w 226"/>
                <a:gd name="T3" fmla="*/ 161 h 161"/>
                <a:gd name="T4" fmla="*/ 114 w 226"/>
                <a:gd name="T5" fmla="*/ 29 h 161"/>
                <a:gd name="T6" fmla="*/ 110 w 226"/>
                <a:gd name="T7" fmla="*/ 29 h 161"/>
                <a:gd name="T8" fmla="*/ 45 w 226"/>
                <a:gd name="T9" fmla="*/ 161 h 161"/>
                <a:gd name="T10" fmla="*/ 0 w 226"/>
                <a:gd name="T11" fmla="*/ 155 h 161"/>
                <a:gd name="T12" fmla="*/ 83 w 226"/>
                <a:gd name="T13" fmla="*/ 0 h 161"/>
                <a:gd name="T14" fmla="*/ 142 w 226"/>
                <a:gd name="T15" fmla="*/ 0 h 161"/>
                <a:gd name="T16" fmla="*/ 226 w 226"/>
                <a:gd name="T17" fmla="*/ 15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2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31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190 w 190"/>
                <a:gd name="T1" fmla="*/ 158 h 163"/>
                <a:gd name="T2" fmla="*/ 148 w 190"/>
                <a:gd name="T3" fmla="*/ 163 h 163"/>
                <a:gd name="T4" fmla="*/ 148 w 190"/>
                <a:gd name="T5" fmla="*/ 96 h 163"/>
                <a:gd name="T6" fmla="*/ 42 w 190"/>
                <a:gd name="T7" fmla="*/ 96 h 163"/>
                <a:gd name="T8" fmla="*/ 42 w 190"/>
                <a:gd name="T9" fmla="*/ 163 h 163"/>
                <a:gd name="T10" fmla="*/ 0 w 190"/>
                <a:gd name="T11" fmla="*/ 158 h 163"/>
                <a:gd name="T12" fmla="*/ 0 w 190"/>
                <a:gd name="T13" fmla="*/ 5 h 163"/>
                <a:gd name="T14" fmla="*/ 42 w 190"/>
                <a:gd name="T15" fmla="*/ 0 h 163"/>
                <a:gd name="T16" fmla="*/ 42 w 190"/>
                <a:gd name="T17" fmla="*/ 65 h 163"/>
                <a:gd name="T18" fmla="*/ 148 w 190"/>
                <a:gd name="T19" fmla="*/ 65 h 163"/>
                <a:gd name="T20" fmla="*/ 148 w 190"/>
                <a:gd name="T21" fmla="*/ 0 h 163"/>
                <a:gd name="T22" fmla="*/ 190 w 190"/>
                <a:gd name="T23" fmla="*/ 5 h 163"/>
                <a:gd name="T24" fmla="*/ 190 w 190"/>
                <a:gd name="T25" fmla="*/ 15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33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192 w 192"/>
                <a:gd name="T1" fmla="*/ 35 h 162"/>
                <a:gd name="T2" fmla="*/ 117 w 192"/>
                <a:gd name="T3" fmla="*/ 35 h 162"/>
                <a:gd name="T4" fmla="*/ 117 w 192"/>
                <a:gd name="T5" fmla="*/ 162 h 162"/>
                <a:gd name="T6" fmla="*/ 75 w 192"/>
                <a:gd name="T7" fmla="*/ 162 h 162"/>
                <a:gd name="T8" fmla="*/ 75 w 192"/>
                <a:gd name="T9" fmla="*/ 35 h 162"/>
                <a:gd name="T10" fmla="*/ 0 w 192"/>
                <a:gd name="T11" fmla="*/ 35 h 162"/>
                <a:gd name="T12" fmla="*/ 0 w 192"/>
                <a:gd name="T13" fmla="*/ 8 h 162"/>
                <a:gd name="T14" fmla="*/ 96 w 192"/>
                <a:gd name="T15" fmla="*/ 0 h 162"/>
                <a:gd name="T16" fmla="*/ 192 w 192"/>
                <a:gd name="T17" fmla="*/ 8 h 162"/>
                <a:gd name="T18" fmla="*/ 192 w 192"/>
                <a:gd name="T19" fmla="*/ 3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</p:grpSp>
    </p:spTree>
    <p:extLst>
      <p:ext uri="{BB962C8B-B14F-4D97-AF65-F5344CB8AC3E}">
        <p14:creationId xmlns:p14="http://schemas.microsoft.com/office/powerpoint/2010/main" val="933994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41"/>
          <p:cNvSpPr>
            <a:spLocks noChangeArrowheads="1"/>
          </p:cNvSpPr>
          <p:nvPr userDrawn="1"/>
        </p:nvSpPr>
        <p:spPr bwMode="auto">
          <a:xfrm>
            <a:off x="5024439" y="-2908243"/>
            <a:ext cx="11338832" cy="11544925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14" name="Oval 41"/>
          <p:cNvSpPr>
            <a:spLocks noChangeArrowheads="1"/>
          </p:cNvSpPr>
          <p:nvPr userDrawn="1"/>
        </p:nvSpPr>
        <p:spPr bwMode="auto">
          <a:xfrm>
            <a:off x="5429439" y="-1897567"/>
            <a:ext cx="11338832" cy="11544925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grpSp>
        <p:nvGrpSpPr>
          <p:cNvPr id="16" name="Group 25"/>
          <p:cNvGrpSpPr/>
          <p:nvPr userDrawn="1"/>
        </p:nvGrpSpPr>
        <p:grpSpPr>
          <a:xfrm>
            <a:off x="7256330" y="4879328"/>
            <a:ext cx="1692409" cy="153444"/>
            <a:chOff x="2619375" y="-595312"/>
            <a:chExt cx="1785938" cy="215899"/>
          </a:xfrm>
        </p:grpSpPr>
        <p:sp>
          <p:nvSpPr>
            <p:cNvPr id="23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180 w 180"/>
                <a:gd name="T1" fmla="*/ 122 h 166"/>
                <a:gd name="T2" fmla="*/ 155 w 180"/>
                <a:gd name="T3" fmla="*/ 156 h 166"/>
                <a:gd name="T4" fmla="*/ 81 w 180"/>
                <a:gd name="T5" fmla="*/ 166 h 166"/>
                <a:gd name="T6" fmla="*/ 0 w 180"/>
                <a:gd name="T7" fmla="*/ 158 h 166"/>
                <a:gd name="T8" fmla="*/ 0 w 180"/>
                <a:gd name="T9" fmla="*/ 132 h 166"/>
                <a:gd name="T10" fmla="*/ 143 w 180"/>
                <a:gd name="T11" fmla="*/ 132 h 166"/>
                <a:gd name="T12" fmla="*/ 143 w 180"/>
                <a:gd name="T13" fmla="*/ 97 h 166"/>
                <a:gd name="T14" fmla="*/ 42 w 180"/>
                <a:gd name="T15" fmla="*/ 97 h 166"/>
                <a:gd name="T16" fmla="*/ 1 w 180"/>
                <a:gd name="T17" fmla="*/ 59 h 166"/>
                <a:gd name="T18" fmla="*/ 1 w 180"/>
                <a:gd name="T19" fmla="*/ 44 h 166"/>
                <a:gd name="T20" fmla="*/ 26 w 180"/>
                <a:gd name="T21" fmla="*/ 9 h 166"/>
                <a:gd name="T22" fmla="*/ 97 w 180"/>
                <a:gd name="T23" fmla="*/ 0 h 166"/>
                <a:gd name="T24" fmla="*/ 177 w 180"/>
                <a:gd name="T25" fmla="*/ 8 h 166"/>
                <a:gd name="T26" fmla="*/ 177 w 180"/>
                <a:gd name="T27" fmla="*/ 34 h 166"/>
                <a:gd name="T28" fmla="*/ 37 w 180"/>
                <a:gd name="T29" fmla="*/ 34 h 166"/>
                <a:gd name="T30" fmla="*/ 37 w 180"/>
                <a:gd name="T31" fmla="*/ 64 h 166"/>
                <a:gd name="T32" fmla="*/ 138 w 180"/>
                <a:gd name="T33" fmla="*/ 64 h 166"/>
                <a:gd name="T34" fmla="*/ 180 w 180"/>
                <a:gd name="T35" fmla="*/ 102 h 166"/>
                <a:gd name="T36" fmla="*/ 180 w 180"/>
                <a:gd name="T37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4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177 w 177"/>
                <a:gd name="T1" fmla="*/ 158 h 166"/>
                <a:gd name="T2" fmla="*/ 89 w 177"/>
                <a:gd name="T3" fmla="*/ 166 h 166"/>
                <a:gd name="T4" fmla="*/ 0 w 177"/>
                <a:gd name="T5" fmla="*/ 158 h 166"/>
                <a:gd name="T6" fmla="*/ 0 w 177"/>
                <a:gd name="T7" fmla="*/ 8 h 166"/>
                <a:gd name="T8" fmla="*/ 88 w 177"/>
                <a:gd name="T9" fmla="*/ 0 h 166"/>
                <a:gd name="T10" fmla="*/ 176 w 177"/>
                <a:gd name="T11" fmla="*/ 8 h 166"/>
                <a:gd name="T12" fmla="*/ 176 w 177"/>
                <a:gd name="T13" fmla="*/ 35 h 166"/>
                <a:gd name="T14" fmla="*/ 43 w 177"/>
                <a:gd name="T15" fmla="*/ 35 h 166"/>
                <a:gd name="T16" fmla="*/ 43 w 177"/>
                <a:gd name="T17" fmla="*/ 65 h 166"/>
                <a:gd name="T18" fmla="*/ 130 w 177"/>
                <a:gd name="T19" fmla="*/ 65 h 166"/>
                <a:gd name="T20" fmla="*/ 130 w 177"/>
                <a:gd name="T21" fmla="*/ 96 h 166"/>
                <a:gd name="T22" fmla="*/ 43 w 177"/>
                <a:gd name="T23" fmla="*/ 96 h 166"/>
                <a:gd name="T24" fmla="*/ 43 w 177"/>
                <a:gd name="T25" fmla="*/ 132 h 166"/>
                <a:gd name="T26" fmla="*/ 177 w 177"/>
                <a:gd name="T27" fmla="*/ 132 h 166"/>
                <a:gd name="T28" fmla="*/ 177 w 177"/>
                <a:gd name="T29" fmla="*/ 15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5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158 w 158"/>
                <a:gd name="T1" fmla="*/ 154 h 162"/>
                <a:gd name="T2" fmla="*/ 80 w 158"/>
                <a:gd name="T3" fmla="*/ 162 h 162"/>
                <a:gd name="T4" fmla="*/ 0 w 158"/>
                <a:gd name="T5" fmla="*/ 154 h 162"/>
                <a:gd name="T6" fmla="*/ 0 w 158"/>
                <a:gd name="T7" fmla="*/ 0 h 162"/>
                <a:gd name="T8" fmla="*/ 43 w 158"/>
                <a:gd name="T9" fmla="*/ 0 h 162"/>
                <a:gd name="T10" fmla="*/ 43 w 158"/>
                <a:gd name="T11" fmla="*/ 126 h 162"/>
                <a:gd name="T12" fmla="*/ 158 w 158"/>
                <a:gd name="T13" fmla="*/ 126 h 162"/>
                <a:gd name="T14" fmla="*/ 158 w 158"/>
                <a:gd name="T15" fmla="*/ 15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6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26 w 226"/>
                <a:gd name="T1" fmla="*/ 155 h 161"/>
                <a:gd name="T2" fmla="*/ 179 w 226"/>
                <a:gd name="T3" fmla="*/ 161 h 161"/>
                <a:gd name="T4" fmla="*/ 114 w 226"/>
                <a:gd name="T5" fmla="*/ 29 h 161"/>
                <a:gd name="T6" fmla="*/ 110 w 226"/>
                <a:gd name="T7" fmla="*/ 29 h 161"/>
                <a:gd name="T8" fmla="*/ 45 w 226"/>
                <a:gd name="T9" fmla="*/ 161 h 161"/>
                <a:gd name="T10" fmla="*/ 0 w 226"/>
                <a:gd name="T11" fmla="*/ 155 h 161"/>
                <a:gd name="T12" fmla="*/ 83 w 226"/>
                <a:gd name="T13" fmla="*/ 0 h 161"/>
                <a:gd name="T14" fmla="*/ 142 w 226"/>
                <a:gd name="T15" fmla="*/ 0 h 161"/>
                <a:gd name="T16" fmla="*/ 226 w 226"/>
                <a:gd name="T17" fmla="*/ 15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7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8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190 w 190"/>
                <a:gd name="T1" fmla="*/ 158 h 163"/>
                <a:gd name="T2" fmla="*/ 148 w 190"/>
                <a:gd name="T3" fmla="*/ 163 h 163"/>
                <a:gd name="T4" fmla="*/ 148 w 190"/>
                <a:gd name="T5" fmla="*/ 96 h 163"/>
                <a:gd name="T6" fmla="*/ 42 w 190"/>
                <a:gd name="T7" fmla="*/ 96 h 163"/>
                <a:gd name="T8" fmla="*/ 42 w 190"/>
                <a:gd name="T9" fmla="*/ 163 h 163"/>
                <a:gd name="T10" fmla="*/ 0 w 190"/>
                <a:gd name="T11" fmla="*/ 158 h 163"/>
                <a:gd name="T12" fmla="*/ 0 w 190"/>
                <a:gd name="T13" fmla="*/ 5 h 163"/>
                <a:gd name="T14" fmla="*/ 42 w 190"/>
                <a:gd name="T15" fmla="*/ 0 h 163"/>
                <a:gd name="T16" fmla="*/ 42 w 190"/>
                <a:gd name="T17" fmla="*/ 65 h 163"/>
                <a:gd name="T18" fmla="*/ 148 w 190"/>
                <a:gd name="T19" fmla="*/ 65 h 163"/>
                <a:gd name="T20" fmla="*/ 148 w 190"/>
                <a:gd name="T21" fmla="*/ 0 h 163"/>
                <a:gd name="T22" fmla="*/ 190 w 190"/>
                <a:gd name="T23" fmla="*/ 5 h 163"/>
                <a:gd name="T24" fmla="*/ 190 w 190"/>
                <a:gd name="T25" fmla="*/ 15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  <p:sp>
          <p:nvSpPr>
            <p:cNvPr id="29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192 w 192"/>
                <a:gd name="T1" fmla="*/ 35 h 162"/>
                <a:gd name="T2" fmla="*/ 117 w 192"/>
                <a:gd name="T3" fmla="*/ 35 h 162"/>
                <a:gd name="T4" fmla="*/ 117 w 192"/>
                <a:gd name="T5" fmla="*/ 162 h 162"/>
                <a:gd name="T6" fmla="*/ 75 w 192"/>
                <a:gd name="T7" fmla="*/ 162 h 162"/>
                <a:gd name="T8" fmla="*/ 75 w 192"/>
                <a:gd name="T9" fmla="*/ 35 h 162"/>
                <a:gd name="T10" fmla="*/ 0 w 192"/>
                <a:gd name="T11" fmla="*/ 35 h 162"/>
                <a:gd name="T12" fmla="*/ 0 w 192"/>
                <a:gd name="T13" fmla="*/ 8 h 162"/>
                <a:gd name="T14" fmla="*/ 96 w 192"/>
                <a:gd name="T15" fmla="*/ 0 h 162"/>
                <a:gd name="T16" fmla="*/ 192 w 192"/>
                <a:gd name="T17" fmla="*/ 8 h 162"/>
                <a:gd name="T18" fmla="*/ 192 w 192"/>
                <a:gd name="T19" fmla="*/ 3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180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000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179515" y="696542"/>
            <a:ext cx="5322434" cy="3934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501951" y="-9524"/>
            <a:ext cx="3647433" cy="5178425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</a:t>
            </a:r>
            <a:br>
              <a:rPr lang="en-AU" dirty="0" smtClean="0"/>
            </a:br>
            <a:r>
              <a:rPr lang="en-AU" dirty="0" smtClean="0"/>
              <a:t>to placeholder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72812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000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457200" y="720928"/>
            <a:ext cx="4038600" cy="391746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8200" y="720928"/>
            <a:ext cx="4038600" cy="391746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257401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000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9013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007216"/>
            <a:ext cx="4918023" cy="3190787"/>
          </a:xfrm>
        </p:spPr>
        <p:txBody>
          <a:bodyPr/>
          <a:lstStyle>
            <a:lvl1pPr algn="l">
              <a:defRPr sz="2600">
                <a:solidFill>
                  <a:srgbClr val="333366"/>
                </a:solidFill>
              </a:defRPr>
            </a:lvl1pPr>
          </a:lstStyle>
          <a:p>
            <a:r>
              <a:rPr lang="en-AU" noProof="0" dirty="0" smtClean="0"/>
              <a:t>Click to edit Master</a:t>
            </a:r>
            <a:br>
              <a:rPr lang="en-AU" noProof="0" dirty="0" smtClean="0"/>
            </a:br>
            <a:r>
              <a:rPr lang="en-AU" noProof="0" dirty="0" smtClean="0"/>
              <a:t>title style</a:t>
            </a:r>
            <a:endParaRPr lang="fr-FR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519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sz="180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19120" y="4819430"/>
            <a:ext cx="4403725" cy="136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en-AU" sz="90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en-AU" sz="9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50" y="3134827"/>
            <a:ext cx="4918023" cy="307777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edit master subtitle style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800"/>
          </a:p>
        </p:txBody>
      </p:sp>
      <p:pic>
        <p:nvPicPr>
          <p:cNvPr id="14" name="Image 13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941" y="165680"/>
            <a:ext cx="2337181" cy="449458"/>
          </a:xfrm>
          <a:prstGeom prst="rect">
            <a:avLst/>
          </a:prstGeom>
        </p:spPr>
      </p:pic>
      <p:sp>
        <p:nvSpPr>
          <p:cNvPr id="11" name="Picture Placeholder 2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5501951" y="-9524"/>
            <a:ext cx="3647433" cy="5178425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</a:t>
            </a:r>
            <a:br>
              <a:rPr lang="en-AU" dirty="0" smtClean="0"/>
            </a:br>
            <a:r>
              <a:rPr lang="en-AU" dirty="0" smtClean="0"/>
              <a:t>to placeholder</a:t>
            </a:r>
            <a:endParaRPr lang="en-AU" dirty="0"/>
          </a:p>
        </p:txBody>
      </p:sp>
      <p:sp>
        <p:nvSpPr>
          <p:cNvPr id="10" name="ZoneTexte 11"/>
          <p:cNvSpPr txBox="1">
            <a:spLocks noChangeArrowheads="1"/>
          </p:cNvSpPr>
          <p:nvPr userDrawn="1"/>
        </p:nvSpPr>
        <p:spPr bwMode="auto">
          <a:xfrm>
            <a:off x="3968751" y="476409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" b="0" baseline="0" dirty="0" smtClean="0">
                <a:solidFill>
                  <a:srgbClr val="FF0000"/>
                </a:solidFill>
                <a:latin typeface="Arial" charset="0"/>
              </a:rPr>
              <a:t>THALES GROUP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47765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noProof="0" dirty="0" smtClean="0"/>
              <a:t>Click to edit Master title </a:t>
            </a:r>
            <a:r>
              <a:rPr lang="en-AU" dirty="0" smtClean="0"/>
              <a:t>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93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8065" y="768209"/>
            <a:ext cx="4104000" cy="375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4740166" y="1169559"/>
            <a:ext cx="3993826" cy="2817677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icon to add image</a:t>
            </a:r>
            <a:br>
              <a:rPr lang="en-GB" noProof="0" dirty="0" smtClean="0"/>
            </a:br>
            <a:r>
              <a:rPr lang="en-GB" noProof="0" dirty="0" smtClean="0"/>
              <a:t>to placeholder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0250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90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5"/>
          <p:cNvSpPr txBox="1">
            <a:spLocks/>
          </p:cNvSpPr>
          <p:nvPr userDrawn="1"/>
        </p:nvSpPr>
        <p:spPr>
          <a:xfrm>
            <a:off x="133237" y="4802829"/>
            <a:ext cx="7862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1200" smtClean="0">
                <a:solidFill>
                  <a:srgbClr val="333366"/>
                </a:solidFill>
              </a:rPr>
              <a:pPr algn="l"/>
              <a:t>‹N°›</a:t>
            </a:fld>
            <a:endParaRPr lang="fr-FR" sz="1200" dirty="0">
              <a:solidFill>
                <a:srgbClr val="333366"/>
              </a:solidFill>
            </a:endParaRPr>
          </a:p>
        </p:txBody>
      </p:sp>
      <p:sp>
        <p:nvSpPr>
          <p:cNvPr id="4" name="Freeform 22"/>
          <p:cNvSpPr>
            <a:spLocks/>
          </p:cNvSpPr>
          <p:nvPr userDrawn="1"/>
        </p:nvSpPr>
        <p:spPr bwMode="auto">
          <a:xfrm rot="10800000" flipH="1">
            <a:off x="159697" y="4842574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" name="ZoneTexte 11"/>
          <p:cNvSpPr txBox="1">
            <a:spLocks noChangeArrowheads="1"/>
          </p:cNvSpPr>
          <p:nvPr userDrawn="1"/>
        </p:nvSpPr>
        <p:spPr bwMode="auto">
          <a:xfrm>
            <a:off x="3707904" y="4743700"/>
            <a:ext cx="1728192" cy="185756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OPEN</a:t>
            </a:r>
            <a:endParaRPr lang="en-US" sz="600" b="0" baseline="0" dirty="0" smtClean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  <p:pic>
        <p:nvPicPr>
          <p:cNvPr id="7" name="Image 6" descr="logo_thales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448" y="4743027"/>
            <a:ext cx="1728000" cy="3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69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2591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 79">
            <a:extLst>
              <a:ext uri="{FF2B5EF4-FFF2-40B4-BE49-F238E27FC236}">
                <a16:creationId xmlns:a16="http://schemas.microsoft.com/office/drawing/2014/main" id="{CCD2994E-06DC-477D-9EF9-D7539C645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3853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8F417-AFB8-4762-BBC6-FC3E3A4BC771}"/>
              </a:ext>
            </a:extLst>
          </p:cNvPr>
          <p:cNvSpPr/>
          <p:nvPr userDrawn="1"/>
        </p:nvSpPr>
        <p:spPr>
          <a:xfrm>
            <a:off x="1" y="3"/>
            <a:ext cx="9143999" cy="5143498"/>
          </a:xfrm>
          <a:prstGeom prst="rect">
            <a:avLst/>
          </a:prstGeom>
          <a:gradFill flip="none" rotWithShape="1">
            <a:gsLst>
              <a:gs pos="88000">
                <a:schemeClr val="bg1">
                  <a:alpha val="86000"/>
                </a:schemeClr>
              </a:gs>
              <a:gs pos="45000">
                <a:schemeClr val="tx1">
                  <a:alpha val="92000"/>
                </a:schemeClr>
              </a:gs>
              <a:gs pos="23000">
                <a:schemeClr val="tx1"/>
              </a:gs>
              <a:gs pos="67000">
                <a:srgbClr val="5252A4">
                  <a:alpha val="7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BFE0DE12-89C1-4F5F-A628-BE6D21468DE7}"/>
              </a:ext>
            </a:extLst>
          </p:cNvPr>
          <p:cNvSpPr>
            <a:spLocks/>
          </p:cNvSpPr>
          <p:nvPr userDrawn="1"/>
        </p:nvSpPr>
        <p:spPr bwMode="auto">
          <a:xfrm rot="10800000" flipH="1">
            <a:off x="159697" y="4842574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rgbClr val="5DBF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8">
              <a:defRPr/>
            </a:pPr>
            <a:endParaRPr lang="en-AU" sz="1800" kern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D16D6373-DE50-4F46-BFFF-E7F7E20E6779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-1890005" y="2627451"/>
            <a:ext cx="404648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914378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AU" sz="600" dirty="0">
                <a:solidFill>
                  <a:srgbClr val="FFFFFF">
                    <a:lumMod val="75000"/>
                  </a:srgbClr>
                </a:solidFill>
              </a:rPr>
              <a:t>This document may not be reproduced, modified, adapted, published, translated, in any way, in whole or in part or disclosed to a third party without the prior written consent of Thales  -  © Thales  2015 All rights reserved.</a:t>
            </a:r>
            <a:endParaRPr lang="en-AU" sz="700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E2643D12-6F01-425B-A3A0-A6CA289A90C4}"/>
              </a:ext>
            </a:extLst>
          </p:cNvPr>
          <p:cNvSpPr txBox="1">
            <a:spLocks/>
          </p:cNvSpPr>
          <p:nvPr userDrawn="1"/>
        </p:nvSpPr>
        <p:spPr>
          <a:xfrm>
            <a:off x="133237" y="4802829"/>
            <a:ext cx="7862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1200" smtClean="0">
                <a:solidFill>
                  <a:srgbClr val="FFFFFF"/>
                </a:solidFill>
              </a:rPr>
              <a:pPr algn="l"/>
              <a:t>‹N°›</a:t>
            </a:fld>
            <a:endParaRPr lang="fr-FR" sz="1200" dirty="0">
              <a:solidFill>
                <a:srgbClr val="FFFFFF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417B553-D914-4747-83D5-B11B8F43D26A}"/>
              </a:ext>
            </a:extLst>
          </p:cNvPr>
          <p:cNvCxnSpPr>
            <a:cxnSpLocks/>
            <a:endCxn id="19" idx="4"/>
          </p:cNvCxnSpPr>
          <p:nvPr userDrawn="1"/>
        </p:nvCxnSpPr>
        <p:spPr>
          <a:xfrm flipH="1">
            <a:off x="546270" y="644661"/>
            <a:ext cx="902134" cy="1761859"/>
          </a:xfrm>
          <a:prstGeom prst="line">
            <a:avLst/>
          </a:prstGeom>
          <a:ln w="6350" cmpd="sng">
            <a:gradFill flip="none" rotWithShape="1">
              <a:gsLst>
                <a:gs pos="38000">
                  <a:schemeClr val="bg1">
                    <a:alpha val="32000"/>
                  </a:schemeClr>
                </a:gs>
                <a:gs pos="93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E8700DA-9C14-4D49-BD18-236E9BE7DEC8}"/>
              </a:ext>
            </a:extLst>
          </p:cNvPr>
          <p:cNvCxnSpPr>
            <a:cxnSpLocks/>
          </p:cNvCxnSpPr>
          <p:nvPr userDrawn="1"/>
        </p:nvCxnSpPr>
        <p:spPr>
          <a:xfrm flipH="1">
            <a:off x="1882658" y="667188"/>
            <a:ext cx="736269" cy="1453168"/>
          </a:xfrm>
          <a:prstGeom prst="line">
            <a:avLst/>
          </a:prstGeom>
          <a:ln w="6350" cmpd="sng">
            <a:gradFill flip="none" rotWithShape="1">
              <a:gsLst>
                <a:gs pos="38000">
                  <a:schemeClr val="bg1">
                    <a:alpha val="33000"/>
                  </a:schemeClr>
                </a:gs>
                <a:gs pos="93000">
                  <a:schemeClr val="bg1">
                    <a:alpha val="0"/>
                  </a:schemeClr>
                </a:gs>
              </a:gsLst>
              <a:lin ang="126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DF5F5A7-44A4-45A6-A4B3-180A191FF220}"/>
              </a:ext>
            </a:extLst>
          </p:cNvPr>
          <p:cNvCxnSpPr>
            <a:cxnSpLocks/>
          </p:cNvCxnSpPr>
          <p:nvPr userDrawn="1"/>
        </p:nvCxnSpPr>
        <p:spPr>
          <a:xfrm flipH="1">
            <a:off x="4065732" y="-13763"/>
            <a:ext cx="478397" cy="944205"/>
          </a:xfrm>
          <a:prstGeom prst="line">
            <a:avLst/>
          </a:prstGeom>
          <a:ln w="6350" cmpd="sng">
            <a:solidFill>
              <a:schemeClr val="bg1">
                <a:alpha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BC232C9-4489-4990-B195-C13461A98A4A}"/>
              </a:ext>
            </a:extLst>
          </p:cNvPr>
          <p:cNvCxnSpPr>
            <a:cxnSpLocks/>
          </p:cNvCxnSpPr>
          <p:nvPr userDrawn="1"/>
        </p:nvCxnSpPr>
        <p:spPr>
          <a:xfrm flipH="1">
            <a:off x="3649660" y="-17104"/>
            <a:ext cx="363899" cy="718224"/>
          </a:xfrm>
          <a:prstGeom prst="line">
            <a:avLst/>
          </a:prstGeom>
          <a:ln w="6350" cmpd="sng">
            <a:solidFill>
              <a:schemeClr val="bg1">
                <a:alpha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1D0C2D7-5EF0-4BDD-AC65-A78F68F9487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42779" y="-21376"/>
            <a:ext cx="478662" cy="944731"/>
          </a:xfrm>
          <a:prstGeom prst="line">
            <a:avLst/>
          </a:prstGeom>
          <a:ln w="6350" cmpd="sng">
            <a:solidFill>
              <a:schemeClr val="bg1">
                <a:alpha val="14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5EBB512-7B9B-4793-A64C-5BB4101055F9}"/>
              </a:ext>
            </a:extLst>
          </p:cNvPr>
          <p:cNvCxnSpPr>
            <a:cxnSpLocks/>
            <a:endCxn id="42" idx="4"/>
          </p:cNvCxnSpPr>
          <p:nvPr userDrawn="1"/>
        </p:nvCxnSpPr>
        <p:spPr>
          <a:xfrm flipH="1">
            <a:off x="6428063" y="1"/>
            <a:ext cx="333678" cy="644660"/>
          </a:xfrm>
          <a:prstGeom prst="line">
            <a:avLst/>
          </a:prstGeom>
          <a:ln w="6350" cmpd="sng">
            <a:solidFill>
              <a:schemeClr val="bg1">
                <a:alpha val="17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A1DE057-17C6-4D0E-8518-DE10BA9FEBDB}"/>
              </a:ext>
            </a:extLst>
          </p:cNvPr>
          <p:cNvGrpSpPr/>
          <p:nvPr userDrawn="1"/>
        </p:nvGrpSpPr>
        <p:grpSpPr>
          <a:xfrm>
            <a:off x="427735" y="-75689"/>
            <a:ext cx="8321885" cy="3578935"/>
            <a:chOff x="390886" y="-150754"/>
            <a:chExt cx="8321885" cy="3578935"/>
          </a:xfrm>
        </p:grpSpPr>
        <p:sp>
          <p:nvSpPr>
            <p:cNvPr id="16" name="Hexagone 15">
              <a:extLst>
                <a:ext uri="{FF2B5EF4-FFF2-40B4-BE49-F238E27FC236}">
                  <a16:creationId xmlns:a16="http://schemas.microsoft.com/office/drawing/2014/main" id="{39739475-B97D-41B2-A3D2-EB07C98FFE3D}"/>
                </a:ext>
              </a:extLst>
            </p:cNvPr>
            <p:cNvSpPr/>
            <p:nvPr/>
          </p:nvSpPr>
          <p:spPr>
            <a:xfrm>
              <a:off x="390886" y="2803650"/>
              <a:ext cx="550005" cy="474142"/>
            </a:xfrm>
            <a:prstGeom prst="hexagon">
              <a:avLst/>
            </a:prstGeom>
            <a:solidFill>
              <a:schemeClr val="bg1">
                <a:alpha val="15000"/>
              </a:schemeClr>
            </a:solidFill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17" name="Hexagone 16">
              <a:extLst>
                <a:ext uri="{FF2B5EF4-FFF2-40B4-BE49-F238E27FC236}">
                  <a16:creationId xmlns:a16="http://schemas.microsoft.com/office/drawing/2014/main" id="{93B4F44D-50A8-48F3-8B93-598D5A74FED0}"/>
                </a:ext>
              </a:extLst>
            </p:cNvPr>
            <p:cNvSpPr/>
            <p:nvPr/>
          </p:nvSpPr>
          <p:spPr>
            <a:xfrm>
              <a:off x="821100" y="2566579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18" name="Hexagone 17">
              <a:extLst>
                <a:ext uri="{FF2B5EF4-FFF2-40B4-BE49-F238E27FC236}">
                  <a16:creationId xmlns:a16="http://schemas.microsoft.com/office/drawing/2014/main" id="{93CB3A02-BCBA-4A3D-879E-B4B47DF7A9BA}"/>
                </a:ext>
              </a:extLst>
            </p:cNvPr>
            <p:cNvSpPr/>
            <p:nvPr/>
          </p:nvSpPr>
          <p:spPr>
            <a:xfrm>
              <a:off x="1256195" y="2333402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19" name="Hexagone 18">
              <a:extLst>
                <a:ext uri="{FF2B5EF4-FFF2-40B4-BE49-F238E27FC236}">
                  <a16:creationId xmlns:a16="http://schemas.microsoft.com/office/drawing/2014/main" id="{ACC52277-2963-45DC-AFD4-746FB1BB417E}"/>
                </a:ext>
              </a:extLst>
            </p:cNvPr>
            <p:cNvSpPr/>
            <p:nvPr/>
          </p:nvSpPr>
          <p:spPr>
            <a:xfrm>
              <a:off x="390886" y="2331455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0" name="Hexagone 19">
              <a:extLst>
                <a:ext uri="{FF2B5EF4-FFF2-40B4-BE49-F238E27FC236}">
                  <a16:creationId xmlns:a16="http://schemas.microsoft.com/office/drawing/2014/main" id="{05FAE2FC-9509-4F26-AD15-35395250675A}"/>
                </a:ext>
              </a:extLst>
            </p:cNvPr>
            <p:cNvSpPr/>
            <p:nvPr/>
          </p:nvSpPr>
          <p:spPr>
            <a:xfrm>
              <a:off x="824772" y="2094384"/>
              <a:ext cx="550005" cy="474142"/>
            </a:xfrm>
            <a:prstGeom prst="hexagon">
              <a:avLst/>
            </a:prstGeom>
            <a:solidFill>
              <a:schemeClr val="bg1">
                <a:alpha val="15000"/>
              </a:schemeClr>
            </a:solidFill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1" name="Hexagone 20">
              <a:extLst>
                <a:ext uri="{FF2B5EF4-FFF2-40B4-BE49-F238E27FC236}">
                  <a16:creationId xmlns:a16="http://schemas.microsoft.com/office/drawing/2014/main" id="{2F8A2F43-0CCB-4005-93FC-8C00BAC3E590}"/>
                </a:ext>
              </a:extLst>
            </p:cNvPr>
            <p:cNvSpPr/>
            <p:nvPr/>
          </p:nvSpPr>
          <p:spPr>
            <a:xfrm>
              <a:off x="1256195" y="1861207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2" name="Hexagone 21">
              <a:extLst>
                <a:ext uri="{FF2B5EF4-FFF2-40B4-BE49-F238E27FC236}">
                  <a16:creationId xmlns:a16="http://schemas.microsoft.com/office/drawing/2014/main" id="{D69C0A6A-BB33-4F50-B671-04A3A431583D}"/>
                </a:ext>
              </a:extLst>
            </p:cNvPr>
            <p:cNvSpPr/>
            <p:nvPr/>
          </p:nvSpPr>
          <p:spPr>
            <a:xfrm>
              <a:off x="1251904" y="2803647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3" name="Hexagone 22">
              <a:extLst>
                <a:ext uri="{FF2B5EF4-FFF2-40B4-BE49-F238E27FC236}">
                  <a16:creationId xmlns:a16="http://schemas.microsoft.com/office/drawing/2014/main" id="{0CB9F811-FAD9-4251-8547-AE6F4DCB6A73}"/>
                </a:ext>
              </a:extLst>
            </p:cNvPr>
            <p:cNvSpPr/>
            <p:nvPr/>
          </p:nvSpPr>
          <p:spPr>
            <a:xfrm>
              <a:off x="1689013" y="2570024"/>
              <a:ext cx="550005" cy="474142"/>
            </a:xfrm>
            <a:prstGeom prst="hexagon">
              <a:avLst/>
            </a:prstGeom>
            <a:solidFill>
              <a:schemeClr val="bg1">
                <a:alpha val="9000"/>
              </a:schemeClr>
            </a:solidFill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4" name="Hexagone 23">
              <a:extLst>
                <a:ext uri="{FF2B5EF4-FFF2-40B4-BE49-F238E27FC236}">
                  <a16:creationId xmlns:a16="http://schemas.microsoft.com/office/drawing/2014/main" id="{27C7CD4C-1473-4F36-8AC5-0741B017D1B2}"/>
                </a:ext>
              </a:extLst>
            </p:cNvPr>
            <p:cNvSpPr/>
            <p:nvPr/>
          </p:nvSpPr>
          <p:spPr>
            <a:xfrm>
              <a:off x="2124108" y="2336847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5" name="Hexagone 24">
              <a:extLst>
                <a:ext uri="{FF2B5EF4-FFF2-40B4-BE49-F238E27FC236}">
                  <a16:creationId xmlns:a16="http://schemas.microsoft.com/office/drawing/2014/main" id="{6AF3B971-3808-4124-BB57-C3FFA26AFEA7}"/>
                </a:ext>
              </a:extLst>
            </p:cNvPr>
            <p:cNvSpPr/>
            <p:nvPr/>
          </p:nvSpPr>
          <p:spPr>
            <a:xfrm>
              <a:off x="1692822" y="2097126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6" name="Hexagone 25">
              <a:extLst>
                <a:ext uri="{FF2B5EF4-FFF2-40B4-BE49-F238E27FC236}">
                  <a16:creationId xmlns:a16="http://schemas.microsoft.com/office/drawing/2014/main" id="{41373075-0E2A-450A-82A9-FF7EAF8E0C94}"/>
                </a:ext>
              </a:extLst>
            </p:cNvPr>
            <p:cNvSpPr/>
            <p:nvPr/>
          </p:nvSpPr>
          <p:spPr>
            <a:xfrm>
              <a:off x="2129931" y="1863502"/>
              <a:ext cx="550005" cy="474142"/>
            </a:xfrm>
            <a:prstGeom prst="hexagon">
              <a:avLst/>
            </a:prstGeom>
            <a:solidFill>
              <a:schemeClr val="bg1">
                <a:alpha val="9000"/>
              </a:schemeClr>
            </a:solidFill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7" name="Hexagone 26">
              <a:extLst>
                <a:ext uri="{FF2B5EF4-FFF2-40B4-BE49-F238E27FC236}">
                  <a16:creationId xmlns:a16="http://schemas.microsoft.com/office/drawing/2014/main" id="{6FF1318A-6351-4D7F-B8E3-2E6B0FA770A4}"/>
                </a:ext>
              </a:extLst>
            </p:cNvPr>
            <p:cNvSpPr/>
            <p:nvPr/>
          </p:nvSpPr>
          <p:spPr>
            <a:xfrm>
              <a:off x="2565026" y="1630326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8" name="Hexagone 27">
              <a:extLst>
                <a:ext uri="{FF2B5EF4-FFF2-40B4-BE49-F238E27FC236}">
                  <a16:creationId xmlns:a16="http://schemas.microsoft.com/office/drawing/2014/main" id="{82F19292-E2BC-4A99-8829-88511F6AFE5C}"/>
                </a:ext>
              </a:extLst>
            </p:cNvPr>
            <p:cNvSpPr/>
            <p:nvPr/>
          </p:nvSpPr>
          <p:spPr>
            <a:xfrm>
              <a:off x="2565026" y="1156978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9" name="Hexagone 28">
              <a:extLst>
                <a:ext uri="{FF2B5EF4-FFF2-40B4-BE49-F238E27FC236}">
                  <a16:creationId xmlns:a16="http://schemas.microsoft.com/office/drawing/2014/main" id="{303E0017-FFF3-4C45-8862-731FFB8A0E40}"/>
                </a:ext>
              </a:extLst>
            </p:cNvPr>
            <p:cNvSpPr/>
            <p:nvPr/>
          </p:nvSpPr>
          <p:spPr>
            <a:xfrm>
              <a:off x="3002135" y="923355"/>
              <a:ext cx="550005" cy="474142"/>
            </a:xfrm>
            <a:prstGeom prst="hexagon">
              <a:avLst/>
            </a:prstGeom>
            <a:solidFill>
              <a:schemeClr val="bg2">
                <a:alpha val="19000"/>
              </a:schemeClr>
            </a:solidFill>
            <a:ln w="6350">
              <a:solidFill>
                <a:schemeClr val="bg1">
                  <a:alpha val="16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0" name="Hexagone 29">
              <a:extLst>
                <a:ext uri="{FF2B5EF4-FFF2-40B4-BE49-F238E27FC236}">
                  <a16:creationId xmlns:a16="http://schemas.microsoft.com/office/drawing/2014/main" id="{897B2943-0EF5-4591-825E-B8C9755273D7}"/>
                </a:ext>
              </a:extLst>
            </p:cNvPr>
            <p:cNvSpPr/>
            <p:nvPr/>
          </p:nvSpPr>
          <p:spPr>
            <a:xfrm>
              <a:off x="3437230" y="690178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9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1" name="Hexagone 30">
              <a:extLst>
                <a:ext uri="{FF2B5EF4-FFF2-40B4-BE49-F238E27FC236}">
                  <a16:creationId xmlns:a16="http://schemas.microsoft.com/office/drawing/2014/main" id="{8321AE40-EDA3-48CD-A02C-27F6C51D6ABB}"/>
                </a:ext>
              </a:extLst>
            </p:cNvPr>
            <p:cNvSpPr/>
            <p:nvPr/>
          </p:nvSpPr>
          <p:spPr>
            <a:xfrm>
              <a:off x="2560552" y="2101767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2" name="Hexagone 31">
              <a:extLst>
                <a:ext uri="{FF2B5EF4-FFF2-40B4-BE49-F238E27FC236}">
                  <a16:creationId xmlns:a16="http://schemas.microsoft.com/office/drawing/2014/main" id="{30ACFD07-A896-4177-B38B-9DA785BE55B1}"/>
                </a:ext>
              </a:extLst>
            </p:cNvPr>
            <p:cNvSpPr/>
            <p:nvPr/>
          </p:nvSpPr>
          <p:spPr>
            <a:xfrm>
              <a:off x="2999434" y="1866244"/>
              <a:ext cx="550005" cy="474142"/>
            </a:xfrm>
            <a:prstGeom prst="hexagon">
              <a:avLst/>
            </a:prstGeom>
            <a:solidFill>
              <a:schemeClr val="bg2">
                <a:alpha val="52000"/>
              </a:schemeClr>
            </a:solidFill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3" name="Hexagone 32">
              <a:extLst>
                <a:ext uri="{FF2B5EF4-FFF2-40B4-BE49-F238E27FC236}">
                  <a16:creationId xmlns:a16="http://schemas.microsoft.com/office/drawing/2014/main" id="{295E8B04-69A5-4274-8945-DEBE8289556B}"/>
                </a:ext>
              </a:extLst>
            </p:cNvPr>
            <p:cNvSpPr/>
            <p:nvPr/>
          </p:nvSpPr>
          <p:spPr>
            <a:xfrm>
              <a:off x="3428955" y="1633066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4" name="Hexagone 33">
              <a:extLst>
                <a:ext uri="{FF2B5EF4-FFF2-40B4-BE49-F238E27FC236}">
                  <a16:creationId xmlns:a16="http://schemas.microsoft.com/office/drawing/2014/main" id="{C86A05A4-FFC5-4654-AAFC-3F52D658D6BB}"/>
                </a:ext>
              </a:extLst>
            </p:cNvPr>
            <p:cNvSpPr/>
            <p:nvPr/>
          </p:nvSpPr>
          <p:spPr>
            <a:xfrm>
              <a:off x="2993862" y="2344058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5" name="Hexagone 34">
              <a:extLst>
                <a:ext uri="{FF2B5EF4-FFF2-40B4-BE49-F238E27FC236}">
                  <a16:creationId xmlns:a16="http://schemas.microsoft.com/office/drawing/2014/main" id="{CCC9D39E-7641-4B89-80B8-2C5A72CEF623}"/>
                </a:ext>
              </a:extLst>
            </p:cNvPr>
            <p:cNvSpPr/>
            <p:nvPr/>
          </p:nvSpPr>
          <p:spPr>
            <a:xfrm>
              <a:off x="3426368" y="2110126"/>
              <a:ext cx="550005" cy="474142"/>
            </a:xfrm>
            <a:prstGeom prst="hexagon">
              <a:avLst/>
            </a:prstGeom>
            <a:solidFill>
              <a:schemeClr val="bg1">
                <a:alpha val="9000"/>
              </a:schemeClr>
            </a:solidFill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6" name="Hexagone 35">
              <a:extLst>
                <a:ext uri="{FF2B5EF4-FFF2-40B4-BE49-F238E27FC236}">
                  <a16:creationId xmlns:a16="http://schemas.microsoft.com/office/drawing/2014/main" id="{C1F63D30-CC1E-4F36-9800-B89B7DD7F12A}"/>
                </a:ext>
              </a:extLst>
            </p:cNvPr>
            <p:cNvSpPr/>
            <p:nvPr/>
          </p:nvSpPr>
          <p:spPr>
            <a:xfrm>
              <a:off x="3857791" y="1874208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7" name="Hexagone 36">
              <a:extLst>
                <a:ext uri="{FF2B5EF4-FFF2-40B4-BE49-F238E27FC236}">
                  <a16:creationId xmlns:a16="http://schemas.microsoft.com/office/drawing/2014/main" id="{46095DCF-52DD-4C97-B9C4-5CE22AE029BD}"/>
                </a:ext>
              </a:extLst>
            </p:cNvPr>
            <p:cNvSpPr/>
            <p:nvPr/>
          </p:nvSpPr>
          <p:spPr>
            <a:xfrm>
              <a:off x="4287558" y="1637137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8" name="Hexagone 37">
              <a:extLst>
                <a:ext uri="{FF2B5EF4-FFF2-40B4-BE49-F238E27FC236}">
                  <a16:creationId xmlns:a16="http://schemas.microsoft.com/office/drawing/2014/main" id="{5088C7FA-2007-4ACC-AC3E-B85AC6632845}"/>
                </a:ext>
              </a:extLst>
            </p:cNvPr>
            <p:cNvSpPr/>
            <p:nvPr/>
          </p:nvSpPr>
          <p:spPr>
            <a:xfrm>
              <a:off x="4287558" y="1160649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9" name="Hexagone 38">
              <a:extLst>
                <a:ext uri="{FF2B5EF4-FFF2-40B4-BE49-F238E27FC236}">
                  <a16:creationId xmlns:a16="http://schemas.microsoft.com/office/drawing/2014/main" id="{69EDB9EC-79EA-4D72-B5A2-F7D043F2A4A1}"/>
                </a:ext>
              </a:extLst>
            </p:cNvPr>
            <p:cNvSpPr/>
            <p:nvPr/>
          </p:nvSpPr>
          <p:spPr>
            <a:xfrm>
              <a:off x="4719357" y="924240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40" name="Hexagone 39">
              <a:extLst>
                <a:ext uri="{FF2B5EF4-FFF2-40B4-BE49-F238E27FC236}">
                  <a16:creationId xmlns:a16="http://schemas.microsoft.com/office/drawing/2014/main" id="{FE1620C3-BE98-45E7-8A49-03772E36EC07}"/>
                </a:ext>
              </a:extLst>
            </p:cNvPr>
            <p:cNvSpPr/>
            <p:nvPr/>
          </p:nvSpPr>
          <p:spPr>
            <a:xfrm>
              <a:off x="4715997" y="1877533"/>
              <a:ext cx="550005" cy="474142"/>
            </a:xfrm>
            <a:prstGeom prst="hexagon">
              <a:avLst/>
            </a:prstGeom>
            <a:solidFill>
              <a:schemeClr val="bg2">
                <a:alpha val="38000"/>
              </a:schemeClr>
            </a:solidFill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41" name="Hexagone 40">
              <a:extLst>
                <a:ext uri="{FF2B5EF4-FFF2-40B4-BE49-F238E27FC236}">
                  <a16:creationId xmlns:a16="http://schemas.microsoft.com/office/drawing/2014/main" id="{3167C9D3-A833-4901-AC74-E3DE0C4C539E}"/>
                </a:ext>
              </a:extLst>
            </p:cNvPr>
            <p:cNvSpPr/>
            <p:nvPr/>
          </p:nvSpPr>
          <p:spPr>
            <a:xfrm>
              <a:off x="5373213" y="1006428"/>
              <a:ext cx="1016007" cy="875867"/>
            </a:xfrm>
            <a:prstGeom prst="hexagon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42" name="Hexagone 41">
              <a:extLst>
                <a:ext uri="{FF2B5EF4-FFF2-40B4-BE49-F238E27FC236}">
                  <a16:creationId xmlns:a16="http://schemas.microsoft.com/office/drawing/2014/main" id="{BA41C33E-C6F0-4992-B0D0-CF8D17646E31}"/>
                </a:ext>
              </a:extLst>
            </p:cNvPr>
            <p:cNvSpPr/>
            <p:nvPr/>
          </p:nvSpPr>
          <p:spPr>
            <a:xfrm>
              <a:off x="6172248" y="569596"/>
              <a:ext cx="1016007" cy="875867"/>
            </a:xfrm>
            <a:prstGeom prst="hexagon">
              <a:avLst/>
            </a:prstGeom>
            <a:solidFill>
              <a:schemeClr val="bg2">
                <a:alpha val="9000"/>
              </a:schemeClr>
            </a:solidFill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43" name="Hexagone 42">
              <a:extLst>
                <a:ext uri="{FF2B5EF4-FFF2-40B4-BE49-F238E27FC236}">
                  <a16:creationId xmlns:a16="http://schemas.microsoft.com/office/drawing/2014/main" id="{A82686CC-F41B-4D81-A440-AB5EAAB2EFD1}"/>
                </a:ext>
              </a:extLst>
            </p:cNvPr>
            <p:cNvSpPr/>
            <p:nvPr/>
          </p:nvSpPr>
          <p:spPr>
            <a:xfrm>
              <a:off x="7206479" y="-150754"/>
              <a:ext cx="1506292" cy="1298526"/>
            </a:xfrm>
            <a:prstGeom prst="hexagon">
              <a:avLst/>
            </a:prstGeom>
            <a:solidFill>
              <a:schemeClr val="bg1">
                <a:alpha val="9000"/>
              </a:schemeClr>
            </a:solidFill>
            <a:ln w="6350">
              <a:solidFill>
                <a:schemeClr val="bg1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4C218DDB-A6B2-409F-815A-72E0726E644B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 flipH="1">
              <a:off x="4595997" y="2351675"/>
              <a:ext cx="551470" cy="1076506"/>
            </a:xfrm>
            <a:prstGeom prst="line">
              <a:avLst/>
            </a:prstGeom>
            <a:ln w="6350" cmpd="sng">
              <a:solidFill>
                <a:schemeClr val="bg1">
                  <a:alpha val="17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8C5364E5-545C-4406-9248-8079DC75780D}"/>
              </a:ext>
            </a:extLst>
          </p:cNvPr>
          <p:cNvCxnSpPr>
            <a:cxnSpLocks/>
          </p:cNvCxnSpPr>
          <p:nvPr userDrawn="1"/>
        </p:nvCxnSpPr>
        <p:spPr>
          <a:xfrm flipH="1">
            <a:off x="5149217" y="3192378"/>
            <a:ext cx="988569" cy="1951122"/>
          </a:xfrm>
          <a:prstGeom prst="line">
            <a:avLst/>
          </a:prstGeom>
          <a:ln w="6350" cmpd="sng">
            <a:solidFill>
              <a:schemeClr val="bg1">
                <a:alpha val="17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AB3944D7-9933-432F-BE16-5694F5AE9642}"/>
              </a:ext>
            </a:extLst>
          </p:cNvPr>
          <p:cNvCxnSpPr>
            <a:cxnSpLocks/>
          </p:cNvCxnSpPr>
          <p:nvPr userDrawn="1"/>
        </p:nvCxnSpPr>
        <p:spPr>
          <a:xfrm flipH="1">
            <a:off x="5422172" y="2764752"/>
            <a:ext cx="1205232" cy="2378748"/>
          </a:xfrm>
          <a:prstGeom prst="line">
            <a:avLst/>
          </a:prstGeom>
          <a:ln w="6350" cmpd="sng">
            <a:solidFill>
              <a:schemeClr val="bg1">
                <a:alpha val="17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72B09F59-56DE-4B8E-9290-55E17A4D97D5}"/>
              </a:ext>
            </a:extLst>
          </p:cNvPr>
          <p:cNvCxnSpPr>
            <a:cxnSpLocks/>
          </p:cNvCxnSpPr>
          <p:nvPr userDrawn="1"/>
        </p:nvCxnSpPr>
        <p:spPr>
          <a:xfrm flipH="1">
            <a:off x="5713971" y="2764752"/>
            <a:ext cx="1205232" cy="2378748"/>
          </a:xfrm>
          <a:prstGeom prst="line">
            <a:avLst/>
          </a:prstGeom>
          <a:ln w="6350" cmpd="sng">
            <a:solidFill>
              <a:schemeClr val="bg1">
                <a:alpha val="17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3E284731-30B9-42AF-8428-EE9734CBD12E}"/>
              </a:ext>
            </a:extLst>
          </p:cNvPr>
          <p:cNvCxnSpPr>
            <a:cxnSpLocks/>
          </p:cNvCxnSpPr>
          <p:nvPr userDrawn="1"/>
        </p:nvCxnSpPr>
        <p:spPr>
          <a:xfrm flipH="1">
            <a:off x="6104560" y="2467062"/>
            <a:ext cx="1356062" cy="2676439"/>
          </a:xfrm>
          <a:prstGeom prst="line">
            <a:avLst/>
          </a:prstGeom>
          <a:ln w="6350" cmpd="sng">
            <a:solidFill>
              <a:schemeClr val="bg1">
                <a:alpha val="17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A6F27828-F80C-4E5A-8005-E164A3B40F0A}"/>
              </a:ext>
            </a:extLst>
          </p:cNvPr>
          <p:cNvSpPr/>
          <p:nvPr userDrawn="1"/>
        </p:nvSpPr>
        <p:spPr>
          <a:xfrm>
            <a:off x="6792503" y="4659313"/>
            <a:ext cx="2351497" cy="484188"/>
          </a:xfrm>
          <a:custGeom>
            <a:avLst/>
            <a:gdLst>
              <a:gd name="connsiteX0" fmla="*/ 242094 w 2351497"/>
              <a:gd name="connsiteY0" fmla="*/ 0 h 484188"/>
              <a:gd name="connsiteX1" fmla="*/ 2351497 w 2351497"/>
              <a:gd name="connsiteY1" fmla="*/ 0 h 484188"/>
              <a:gd name="connsiteX2" fmla="*/ 2351497 w 2351497"/>
              <a:gd name="connsiteY2" fmla="*/ 484188 h 484188"/>
              <a:gd name="connsiteX3" fmla="*/ 0 w 2351497"/>
              <a:gd name="connsiteY3" fmla="*/ 484188 h 48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1497" h="484188">
                <a:moveTo>
                  <a:pt x="242094" y="0"/>
                </a:moveTo>
                <a:lnTo>
                  <a:pt x="2351497" y="0"/>
                </a:lnTo>
                <a:lnTo>
                  <a:pt x="2351497" y="484188"/>
                </a:lnTo>
                <a:lnTo>
                  <a:pt x="0" y="48418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solidFill>
                <a:srgbClr val="FFFFFF"/>
              </a:solidFill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6207ED21-AC05-4210-A2C4-2C9A01B3C2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02" y="4814334"/>
            <a:ext cx="1628901" cy="192563"/>
          </a:xfrm>
          <a:prstGeom prst="rect">
            <a:avLst/>
          </a:prstGeom>
        </p:spPr>
      </p:pic>
      <p:sp>
        <p:nvSpPr>
          <p:cNvPr id="52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26757873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 79">
            <a:extLst>
              <a:ext uri="{FF2B5EF4-FFF2-40B4-BE49-F238E27FC236}">
                <a16:creationId xmlns:a16="http://schemas.microsoft.com/office/drawing/2014/main" id="{CCD2994E-06DC-477D-9EF9-D7539C645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3853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8F417-AFB8-4762-BBC6-FC3E3A4BC771}"/>
              </a:ext>
            </a:extLst>
          </p:cNvPr>
          <p:cNvSpPr/>
          <p:nvPr userDrawn="1"/>
        </p:nvSpPr>
        <p:spPr>
          <a:xfrm>
            <a:off x="1" y="3"/>
            <a:ext cx="9143999" cy="5143498"/>
          </a:xfrm>
          <a:prstGeom prst="rect">
            <a:avLst/>
          </a:prstGeom>
          <a:gradFill flip="none" rotWithShape="1">
            <a:gsLst>
              <a:gs pos="88000">
                <a:schemeClr val="bg1">
                  <a:alpha val="86000"/>
                </a:schemeClr>
              </a:gs>
              <a:gs pos="45000">
                <a:schemeClr val="tx1">
                  <a:alpha val="92000"/>
                </a:schemeClr>
              </a:gs>
              <a:gs pos="23000">
                <a:schemeClr val="tx1"/>
              </a:gs>
              <a:gs pos="67000">
                <a:srgbClr val="5252A4">
                  <a:alpha val="7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solidFill>
                <a:srgbClr val="FFFFFF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BFE0DE12-89C1-4F5F-A628-BE6D21468DE7}"/>
              </a:ext>
            </a:extLst>
          </p:cNvPr>
          <p:cNvSpPr>
            <a:spLocks/>
          </p:cNvSpPr>
          <p:nvPr userDrawn="1"/>
        </p:nvSpPr>
        <p:spPr bwMode="auto">
          <a:xfrm rot="10800000" flipH="1">
            <a:off x="159697" y="4842574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rgbClr val="5DBF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8">
              <a:defRPr/>
            </a:pPr>
            <a:endParaRPr lang="en-AU" sz="1800" kern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D16D6373-DE50-4F46-BFFF-E7F7E20E6779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-1890005" y="2627451"/>
            <a:ext cx="404648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914378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AU" sz="600" dirty="0">
                <a:solidFill>
                  <a:srgbClr val="FFFFFF">
                    <a:lumMod val="75000"/>
                  </a:srgbClr>
                </a:solidFill>
              </a:rPr>
              <a:t>This document may not be reproduced, modified, adapted, published, translated, in any way, in whole or in part or disclosed to a third party without the prior written consent of Thales  -  © Thales  2015 All rights reserved.</a:t>
            </a:r>
            <a:endParaRPr lang="en-AU" sz="700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E2643D12-6F01-425B-A3A0-A6CA289A90C4}"/>
              </a:ext>
            </a:extLst>
          </p:cNvPr>
          <p:cNvSpPr txBox="1">
            <a:spLocks/>
          </p:cNvSpPr>
          <p:nvPr userDrawn="1"/>
        </p:nvSpPr>
        <p:spPr>
          <a:xfrm>
            <a:off x="133237" y="4802829"/>
            <a:ext cx="7862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1200" smtClean="0">
                <a:solidFill>
                  <a:srgbClr val="FFFFFF"/>
                </a:solidFill>
              </a:rPr>
              <a:pPr algn="l"/>
              <a:t>‹N°›</a:t>
            </a:fld>
            <a:endParaRPr lang="fr-FR" sz="1200" dirty="0">
              <a:solidFill>
                <a:srgbClr val="FFFFFF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417B553-D914-4747-83D5-B11B8F43D26A}"/>
              </a:ext>
            </a:extLst>
          </p:cNvPr>
          <p:cNvCxnSpPr>
            <a:cxnSpLocks/>
            <a:endCxn id="19" idx="4"/>
          </p:cNvCxnSpPr>
          <p:nvPr userDrawn="1"/>
        </p:nvCxnSpPr>
        <p:spPr>
          <a:xfrm flipH="1">
            <a:off x="546270" y="644661"/>
            <a:ext cx="902134" cy="1761859"/>
          </a:xfrm>
          <a:prstGeom prst="line">
            <a:avLst/>
          </a:prstGeom>
          <a:ln w="6350" cmpd="sng">
            <a:gradFill flip="none" rotWithShape="1">
              <a:gsLst>
                <a:gs pos="38000">
                  <a:schemeClr val="bg1">
                    <a:alpha val="32000"/>
                  </a:schemeClr>
                </a:gs>
                <a:gs pos="93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E8700DA-9C14-4D49-BD18-236E9BE7DEC8}"/>
              </a:ext>
            </a:extLst>
          </p:cNvPr>
          <p:cNvCxnSpPr>
            <a:cxnSpLocks/>
          </p:cNvCxnSpPr>
          <p:nvPr userDrawn="1"/>
        </p:nvCxnSpPr>
        <p:spPr>
          <a:xfrm flipH="1">
            <a:off x="1882658" y="667188"/>
            <a:ext cx="736269" cy="1453168"/>
          </a:xfrm>
          <a:prstGeom prst="line">
            <a:avLst/>
          </a:prstGeom>
          <a:ln w="6350" cmpd="sng">
            <a:gradFill flip="none" rotWithShape="1">
              <a:gsLst>
                <a:gs pos="38000">
                  <a:schemeClr val="bg1">
                    <a:alpha val="33000"/>
                  </a:schemeClr>
                </a:gs>
                <a:gs pos="93000">
                  <a:schemeClr val="bg1">
                    <a:alpha val="0"/>
                  </a:schemeClr>
                </a:gs>
              </a:gsLst>
              <a:lin ang="126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DF5F5A7-44A4-45A6-A4B3-180A191FF220}"/>
              </a:ext>
            </a:extLst>
          </p:cNvPr>
          <p:cNvCxnSpPr>
            <a:cxnSpLocks/>
          </p:cNvCxnSpPr>
          <p:nvPr userDrawn="1"/>
        </p:nvCxnSpPr>
        <p:spPr>
          <a:xfrm flipH="1">
            <a:off x="4065732" y="-13763"/>
            <a:ext cx="478397" cy="944205"/>
          </a:xfrm>
          <a:prstGeom prst="line">
            <a:avLst/>
          </a:prstGeom>
          <a:ln w="6350" cmpd="sng">
            <a:solidFill>
              <a:schemeClr val="bg1">
                <a:alpha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BC232C9-4489-4990-B195-C13461A98A4A}"/>
              </a:ext>
            </a:extLst>
          </p:cNvPr>
          <p:cNvCxnSpPr>
            <a:cxnSpLocks/>
          </p:cNvCxnSpPr>
          <p:nvPr userDrawn="1"/>
        </p:nvCxnSpPr>
        <p:spPr>
          <a:xfrm flipH="1">
            <a:off x="3649660" y="-17104"/>
            <a:ext cx="363899" cy="718224"/>
          </a:xfrm>
          <a:prstGeom prst="line">
            <a:avLst/>
          </a:prstGeom>
          <a:ln w="6350" cmpd="sng">
            <a:solidFill>
              <a:schemeClr val="bg1">
                <a:alpha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1D0C2D7-5EF0-4BDD-AC65-A78F68F9487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42779" y="-21376"/>
            <a:ext cx="478662" cy="944731"/>
          </a:xfrm>
          <a:prstGeom prst="line">
            <a:avLst/>
          </a:prstGeom>
          <a:ln w="6350" cmpd="sng">
            <a:solidFill>
              <a:schemeClr val="bg1">
                <a:alpha val="14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5EBB512-7B9B-4793-A64C-5BB4101055F9}"/>
              </a:ext>
            </a:extLst>
          </p:cNvPr>
          <p:cNvCxnSpPr>
            <a:cxnSpLocks/>
            <a:endCxn id="42" idx="4"/>
          </p:cNvCxnSpPr>
          <p:nvPr userDrawn="1"/>
        </p:nvCxnSpPr>
        <p:spPr>
          <a:xfrm flipH="1">
            <a:off x="6428063" y="1"/>
            <a:ext cx="333678" cy="644660"/>
          </a:xfrm>
          <a:prstGeom prst="line">
            <a:avLst/>
          </a:prstGeom>
          <a:ln w="6350" cmpd="sng">
            <a:solidFill>
              <a:schemeClr val="bg1">
                <a:alpha val="17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A1DE057-17C6-4D0E-8518-DE10BA9FEBDB}"/>
              </a:ext>
            </a:extLst>
          </p:cNvPr>
          <p:cNvGrpSpPr/>
          <p:nvPr userDrawn="1"/>
        </p:nvGrpSpPr>
        <p:grpSpPr>
          <a:xfrm>
            <a:off x="427735" y="-75689"/>
            <a:ext cx="8321885" cy="3578935"/>
            <a:chOff x="390886" y="-150754"/>
            <a:chExt cx="8321885" cy="3578935"/>
          </a:xfrm>
        </p:grpSpPr>
        <p:sp>
          <p:nvSpPr>
            <p:cNvPr id="16" name="Hexagone 15">
              <a:extLst>
                <a:ext uri="{FF2B5EF4-FFF2-40B4-BE49-F238E27FC236}">
                  <a16:creationId xmlns:a16="http://schemas.microsoft.com/office/drawing/2014/main" id="{39739475-B97D-41B2-A3D2-EB07C98FFE3D}"/>
                </a:ext>
              </a:extLst>
            </p:cNvPr>
            <p:cNvSpPr/>
            <p:nvPr/>
          </p:nvSpPr>
          <p:spPr>
            <a:xfrm>
              <a:off x="390886" y="2803650"/>
              <a:ext cx="550005" cy="474142"/>
            </a:xfrm>
            <a:prstGeom prst="hexagon">
              <a:avLst/>
            </a:prstGeom>
            <a:solidFill>
              <a:schemeClr val="bg1">
                <a:alpha val="6000"/>
              </a:schemeClr>
            </a:solidFill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17" name="Hexagone 16">
              <a:extLst>
                <a:ext uri="{FF2B5EF4-FFF2-40B4-BE49-F238E27FC236}">
                  <a16:creationId xmlns:a16="http://schemas.microsoft.com/office/drawing/2014/main" id="{93B4F44D-50A8-48F3-8B93-598D5A74FED0}"/>
                </a:ext>
              </a:extLst>
            </p:cNvPr>
            <p:cNvSpPr/>
            <p:nvPr/>
          </p:nvSpPr>
          <p:spPr>
            <a:xfrm>
              <a:off x="821100" y="2566579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18" name="Hexagone 17">
              <a:extLst>
                <a:ext uri="{FF2B5EF4-FFF2-40B4-BE49-F238E27FC236}">
                  <a16:creationId xmlns:a16="http://schemas.microsoft.com/office/drawing/2014/main" id="{93CB3A02-BCBA-4A3D-879E-B4B47DF7A9BA}"/>
                </a:ext>
              </a:extLst>
            </p:cNvPr>
            <p:cNvSpPr/>
            <p:nvPr/>
          </p:nvSpPr>
          <p:spPr>
            <a:xfrm>
              <a:off x="1256195" y="2333402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19" name="Hexagone 18">
              <a:extLst>
                <a:ext uri="{FF2B5EF4-FFF2-40B4-BE49-F238E27FC236}">
                  <a16:creationId xmlns:a16="http://schemas.microsoft.com/office/drawing/2014/main" id="{ACC52277-2963-45DC-AFD4-746FB1BB417E}"/>
                </a:ext>
              </a:extLst>
            </p:cNvPr>
            <p:cNvSpPr/>
            <p:nvPr/>
          </p:nvSpPr>
          <p:spPr>
            <a:xfrm>
              <a:off x="390886" y="2331455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0" name="Hexagone 19">
              <a:extLst>
                <a:ext uri="{FF2B5EF4-FFF2-40B4-BE49-F238E27FC236}">
                  <a16:creationId xmlns:a16="http://schemas.microsoft.com/office/drawing/2014/main" id="{05FAE2FC-9509-4F26-AD15-35395250675A}"/>
                </a:ext>
              </a:extLst>
            </p:cNvPr>
            <p:cNvSpPr/>
            <p:nvPr/>
          </p:nvSpPr>
          <p:spPr>
            <a:xfrm>
              <a:off x="824772" y="2094384"/>
              <a:ext cx="550005" cy="474142"/>
            </a:xfrm>
            <a:prstGeom prst="hexagon">
              <a:avLst/>
            </a:prstGeom>
            <a:solidFill>
              <a:schemeClr val="bg1">
                <a:alpha val="6000"/>
              </a:schemeClr>
            </a:solidFill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1" name="Hexagone 20">
              <a:extLst>
                <a:ext uri="{FF2B5EF4-FFF2-40B4-BE49-F238E27FC236}">
                  <a16:creationId xmlns:a16="http://schemas.microsoft.com/office/drawing/2014/main" id="{2F8A2F43-0CCB-4005-93FC-8C00BAC3E590}"/>
                </a:ext>
              </a:extLst>
            </p:cNvPr>
            <p:cNvSpPr/>
            <p:nvPr/>
          </p:nvSpPr>
          <p:spPr>
            <a:xfrm>
              <a:off x="1256195" y="1861207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2" name="Hexagone 21">
              <a:extLst>
                <a:ext uri="{FF2B5EF4-FFF2-40B4-BE49-F238E27FC236}">
                  <a16:creationId xmlns:a16="http://schemas.microsoft.com/office/drawing/2014/main" id="{D69C0A6A-BB33-4F50-B671-04A3A431583D}"/>
                </a:ext>
              </a:extLst>
            </p:cNvPr>
            <p:cNvSpPr/>
            <p:nvPr/>
          </p:nvSpPr>
          <p:spPr>
            <a:xfrm>
              <a:off x="1251904" y="2803647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3" name="Hexagone 22">
              <a:extLst>
                <a:ext uri="{FF2B5EF4-FFF2-40B4-BE49-F238E27FC236}">
                  <a16:creationId xmlns:a16="http://schemas.microsoft.com/office/drawing/2014/main" id="{0CB9F811-FAD9-4251-8547-AE6F4DCB6A73}"/>
                </a:ext>
              </a:extLst>
            </p:cNvPr>
            <p:cNvSpPr/>
            <p:nvPr/>
          </p:nvSpPr>
          <p:spPr>
            <a:xfrm>
              <a:off x="1689013" y="2570024"/>
              <a:ext cx="550005" cy="474142"/>
            </a:xfrm>
            <a:prstGeom prst="hexagon">
              <a:avLst/>
            </a:prstGeom>
            <a:solidFill>
              <a:schemeClr val="bg1">
                <a:alpha val="6000"/>
              </a:schemeClr>
            </a:solidFill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4" name="Hexagone 23">
              <a:extLst>
                <a:ext uri="{FF2B5EF4-FFF2-40B4-BE49-F238E27FC236}">
                  <a16:creationId xmlns:a16="http://schemas.microsoft.com/office/drawing/2014/main" id="{27C7CD4C-1473-4F36-8AC5-0741B017D1B2}"/>
                </a:ext>
              </a:extLst>
            </p:cNvPr>
            <p:cNvSpPr/>
            <p:nvPr/>
          </p:nvSpPr>
          <p:spPr>
            <a:xfrm>
              <a:off x="2124108" y="2336847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5" name="Hexagone 24">
              <a:extLst>
                <a:ext uri="{FF2B5EF4-FFF2-40B4-BE49-F238E27FC236}">
                  <a16:creationId xmlns:a16="http://schemas.microsoft.com/office/drawing/2014/main" id="{6AF3B971-3808-4124-BB57-C3FFA26AFEA7}"/>
                </a:ext>
              </a:extLst>
            </p:cNvPr>
            <p:cNvSpPr/>
            <p:nvPr/>
          </p:nvSpPr>
          <p:spPr>
            <a:xfrm>
              <a:off x="1692822" y="2097126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6" name="Hexagone 25">
              <a:extLst>
                <a:ext uri="{FF2B5EF4-FFF2-40B4-BE49-F238E27FC236}">
                  <a16:creationId xmlns:a16="http://schemas.microsoft.com/office/drawing/2014/main" id="{41373075-0E2A-450A-82A9-FF7EAF8E0C94}"/>
                </a:ext>
              </a:extLst>
            </p:cNvPr>
            <p:cNvSpPr/>
            <p:nvPr/>
          </p:nvSpPr>
          <p:spPr>
            <a:xfrm>
              <a:off x="2129931" y="1863502"/>
              <a:ext cx="550005" cy="474142"/>
            </a:xfrm>
            <a:prstGeom prst="hexagon">
              <a:avLst/>
            </a:prstGeom>
            <a:solidFill>
              <a:schemeClr val="bg1">
                <a:alpha val="6000"/>
              </a:schemeClr>
            </a:solidFill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8" name="Hexagone 27">
              <a:extLst>
                <a:ext uri="{FF2B5EF4-FFF2-40B4-BE49-F238E27FC236}">
                  <a16:creationId xmlns:a16="http://schemas.microsoft.com/office/drawing/2014/main" id="{82F19292-E2BC-4A99-8829-88511F6AFE5C}"/>
                </a:ext>
              </a:extLst>
            </p:cNvPr>
            <p:cNvSpPr/>
            <p:nvPr/>
          </p:nvSpPr>
          <p:spPr>
            <a:xfrm>
              <a:off x="2565026" y="1156978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29" name="Hexagone 28">
              <a:extLst>
                <a:ext uri="{FF2B5EF4-FFF2-40B4-BE49-F238E27FC236}">
                  <a16:creationId xmlns:a16="http://schemas.microsoft.com/office/drawing/2014/main" id="{303E0017-FFF3-4C45-8862-731FFB8A0E40}"/>
                </a:ext>
              </a:extLst>
            </p:cNvPr>
            <p:cNvSpPr/>
            <p:nvPr/>
          </p:nvSpPr>
          <p:spPr>
            <a:xfrm>
              <a:off x="3002135" y="923355"/>
              <a:ext cx="550005" cy="474142"/>
            </a:xfrm>
            <a:prstGeom prst="hexagon">
              <a:avLst/>
            </a:prstGeom>
            <a:solidFill>
              <a:schemeClr val="bg1">
                <a:lumMod val="95000"/>
                <a:alpha val="6000"/>
              </a:schemeClr>
            </a:solidFill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0" name="Hexagone 29">
              <a:extLst>
                <a:ext uri="{FF2B5EF4-FFF2-40B4-BE49-F238E27FC236}">
                  <a16:creationId xmlns:a16="http://schemas.microsoft.com/office/drawing/2014/main" id="{897B2943-0EF5-4591-825E-B8C9755273D7}"/>
                </a:ext>
              </a:extLst>
            </p:cNvPr>
            <p:cNvSpPr/>
            <p:nvPr/>
          </p:nvSpPr>
          <p:spPr>
            <a:xfrm>
              <a:off x="3437230" y="690178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1" name="Hexagone 30">
              <a:extLst>
                <a:ext uri="{FF2B5EF4-FFF2-40B4-BE49-F238E27FC236}">
                  <a16:creationId xmlns:a16="http://schemas.microsoft.com/office/drawing/2014/main" id="{8321AE40-EDA3-48CD-A02C-27F6C51D6ABB}"/>
                </a:ext>
              </a:extLst>
            </p:cNvPr>
            <p:cNvSpPr/>
            <p:nvPr userDrawn="1"/>
          </p:nvSpPr>
          <p:spPr>
            <a:xfrm>
              <a:off x="2560552" y="2101767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3" name="Hexagone 32">
              <a:extLst>
                <a:ext uri="{FF2B5EF4-FFF2-40B4-BE49-F238E27FC236}">
                  <a16:creationId xmlns:a16="http://schemas.microsoft.com/office/drawing/2014/main" id="{295E8B04-69A5-4274-8945-DEBE8289556B}"/>
                </a:ext>
              </a:extLst>
            </p:cNvPr>
            <p:cNvSpPr/>
            <p:nvPr/>
          </p:nvSpPr>
          <p:spPr>
            <a:xfrm>
              <a:off x="3428955" y="1633066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4" name="Hexagone 33">
              <a:extLst>
                <a:ext uri="{FF2B5EF4-FFF2-40B4-BE49-F238E27FC236}">
                  <a16:creationId xmlns:a16="http://schemas.microsoft.com/office/drawing/2014/main" id="{C86A05A4-FFC5-4654-AAFC-3F52D658D6BB}"/>
                </a:ext>
              </a:extLst>
            </p:cNvPr>
            <p:cNvSpPr/>
            <p:nvPr/>
          </p:nvSpPr>
          <p:spPr>
            <a:xfrm>
              <a:off x="2993862" y="2344058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5" name="Hexagone 34">
              <a:extLst>
                <a:ext uri="{FF2B5EF4-FFF2-40B4-BE49-F238E27FC236}">
                  <a16:creationId xmlns:a16="http://schemas.microsoft.com/office/drawing/2014/main" id="{CCC9D39E-7641-4B89-80B8-2C5A72CEF623}"/>
                </a:ext>
              </a:extLst>
            </p:cNvPr>
            <p:cNvSpPr/>
            <p:nvPr/>
          </p:nvSpPr>
          <p:spPr>
            <a:xfrm>
              <a:off x="3426368" y="2110126"/>
              <a:ext cx="550005" cy="474142"/>
            </a:xfrm>
            <a:prstGeom prst="hexagon">
              <a:avLst/>
            </a:prstGeom>
            <a:solidFill>
              <a:schemeClr val="bg1">
                <a:alpha val="6000"/>
              </a:schemeClr>
            </a:solidFill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6" name="Hexagone 35">
              <a:extLst>
                <a:ext uri="{FF2B5EF4-FFF2-40B4-BE49-F238E27FC236}">
                  <a16:creationId xmlns:a16="http://schemas.microsoft.com/office/drawing/2014/main" id="{C1F63D30-CC1E-4F36-9800-B89B7DD7F12A}"/>
                </a:ext>
              </a:extLst>
            </p:cNvPr>
            <p:cNvSpPr/>
            <p:nvPr/>
          </p:nvSpPr>
          <p:spPr>
            <a:xfrm>
              <a:off x="3857791" y="1874208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7" name="Hexagone 36">
              <a:extLst>
                <a:ext uri="{FF2B5EF4-FFF2-40B4-BE49-F238E27FC236}">
                  <a16:creationId xmlns:a16="http://schemas.microsoft.com/office/drawing/2014/main" id="{46095DCF-52DD-4C97-B9C4-5CE22AE029BD}"/>
                </a:ext>
              </a:extLst>
            </p:cNvPr>
            <p:cNvSpPr/>
            <p:nvPr/>
          </p:nvSpPr>
          <p:spPr>
            <a:xfrm>
              <a:off x="4287558" y="1637137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8" name="Hexagone 37">
              <a:extLst>
                <a:ext uri="{FF2B5EF4-FFF2-40B4-BE49-F238E27FC236}">
                  <a16:creationId xmlns:a16="http://schemas.microsoft.com/office/drawing/2014/main" id="{5088C7FA-2007-4ACC-AC3E-B85AC6632845}"/>
                </a:ext>
              </a:extLst>
            </p:cNvPr>
            <p:cNvSpPr/>
            <p:nvPr/>
          </p:nvSpPr>
          <p:spPr>
            <a:xfrm>
              <a:off x="4287558" y="1160649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39" name="Hexagone 38">
              <a:extLst>
                <a:ext uri="{FF2B5EF4-FFF2-40B4-BE49-F238E27FC236}">
                  <a16:creationId xmlns:a16="http://schemas.microsoft.com/office/drawing/2014/main" id="{69EDB9EC-79EA-4D72-B5A2-F7D043F2A4A1}"/>
                </a:ext>
              </a:extLst>
            </p:cNvPr>
            <p:cNvSpPr/>
            <p:nvPr/>
          </p:nvSpPr>
          <p:spPr>
            <a:xfrm>
              <a:off x="4719357" y="924240"/>
              <a:ext cx="550005" cy="474142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40" name="Hexagone 39">
              <a:extLst>
                <a:ext uri="{FF2B5EF4-FFF2-40B4-BE49-F238E27FC236}">
                  <a16:creationId xmlns:a16="http://schemas.microsoft.com/office/drawing/2014/main" id="{FE1620C3-BE98-45E7-8A49-03772E36EC07}"/>
                </a:ext>
              </a:extLst>
            </p:cNvPr>
            <p:cNvSpPr/>
            <p:nvPr/>
          </p:nvSpPr>
          <p:spPr>
            <a:xfrm>
              <a:off x="4715997" y="1877533"/>
              <a:ext cx="550005" cy="474142"/>
            </a:xfrm>
            <a:prstGeom prst="hexagon">
              <a:avLst/>
            </a:prstGeom>
            <a:solidFill>
              <a:schemeClr val="bg2">
                <a:alpha val="26000"/>
              </a:schemeClr>
            </a:solidFill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41" name="Hexagone 40">
              <a:extLst>
                <a:ext uri="{FF2B5EF4-FFF2-40B4-BE49-F238E27FC236}">
                  <a16:creationId xmlns:a16="http://schemas.microsoft.com/office/drawing/2014/main" id="{3167C9D3-A833-4901-AC74-E3DE0C4C539E}"/>
                </a:ext>
              </a:extLst>
            </p:cNvPr>
            <p:cNvSpPr/>
            <p:nvPr/>
          </p:nvSpPr>
          <p:spPr>
            <a:xfrm>
              <a:off x="5373213" y="1006428"/>
              <a:ext cx="1016007" cy="875867"/>
            </a:xfrm>
            <a:prstGeom prst="hexagon">
              <a:avLst/>
            </a:prstGeom>
            <a:noFill/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42" name="Hexagone 41">
              <a:extLst>
                <a:ext uri="{FF2B5EF4-FFF2-40B4-BE49-F238E27FC236}">
                  <a16:creationId xmlns:a16="http://schemas.microsoft.com/office/drawing/2014/main" id="{BA41C33E-C6F0-4992-B0D0-CF8D17646E31}"/>
                </a:ext>
              </a:extLst>
            </p:cNvPr>
            <p:cNvSpPr/>
            <p:nvPr/>
          </p:nvSpPr>
          <p:spPr>
            <a:xfrm>
              <a:off x="6172248" y="569596"/>
              <a:ext cx="1016007" cy="875867"/>
            </a:xfrm>
            <a:prstGeom prst="hexagon">
              <a:avLst/>
            </a:prstGeom>
            <a:solidFill>
              <a:schemeClr val="bg2">
                <a:alpha val="9000"/>
              </a:schemeClr>
            </a:solidFill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sp>
          <p:nvSpPr>
            <p:cNvPr id="43" name="Hexagone 42">
              <a:extLst>
                <a:ext uri="{FF2B5EF4-FFF2-40B4-BE49-F238E27FC236}">
                  <a16:creationId xmlns:a16="http://schemas.microsoft.com/office/drawing/2014/main" id="{A82686CC-F41B-4D81-A440-AB5EAAB2EFD1}"/>
                </a:ext>
              </a:extLst>
            </p:cNvPr>
            <p:cNvSpPr/>
            <p:nvPr/>
          </p:nvSpPr>
          <p:spPr>
            <a:xfrm>
              <a:off x="7206479" y="-150754"/>
              <a:ext cx="1506292" cy="1298526"/>
            </a:xfrm>
            <a:prstGeom prst="hexagon">
              <a:avLst/>
            </a:prstGeom>
            <a:solidFill>
              <a:schemeClr val="bg1">
                <a:alpha val="9000"/>
              </a:schemeClr>
            </a:solidFill>
            <a:ln w="6350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>
                <a:solidFill>
                  <a:srgbClr val="FFFFFF"/>
                </a:solidFill>
              </a:endParaRPr>
            </a:p>
          </p:txBody>
        </p: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4C218DDB-A6B2-409F-815A-72E0726E644B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 flipH="1">
              <a:off x="4595997" y="2351675"/>
              <a:ext cx="551470" cy="1076506"/>
            </a:xfrm>
            <a:prstGeom prst="line">
              <a:avLst/>
            </a:prstGeom>
            <a:ln w="6350" cmpd="sng">
              <a:solidFill>
                <a:schemeClr val="bg1">
                  <a:alpha val="12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8C5364E5-545C-4406-9248-8079DC75780D}"/>
              </a:ext>
            </a:extLst>
          </p:cNvPr>
          <p:cNvCxnSpPr>
            <a:cxnSpLocks/>
          </p:cNvCxnSpPr>
          <p:nvPr userDrawn="1"/>
        </p:nvCxnSpPr>
        <p:spPr>
          <a:xfrm flipH="1">
            <a:off x="5149217" y="3192378"/>
            <a:ext cx="988569" cy="1951122"/>
          </a:xfrm>
          <a:prstGeom prst="line">
            <a:avLst/>
          </a:prstGeom>
          <a:ln w="6350" cmpd="sng">
            <a:solidFill>
              <a:schemeClr val="bg1">
                <a:alpha val="17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AB3944D7-9933-432F-BE16-5694F5AE9642}"/>
              </a:ext>
            </a:extLst>
          </p:cNvPr>
          <p:cNvCxnSpPr>
            <a:cxnSpLocks/>
          </p:cNvCxnSpPr>
          <p:nvPr userDrawn="1"/>
        </p:nvCxnSpPr>
        <p:spPr>
          <a:xfrm flipH="1">
            <a:off x="5422172" y="2764752"/>
            <a:ext cx="1205232" cy="2378748"/>
          </a:xfrm>
          <a:prstGeom prst="line">
            <a:avLst/>
          </a:prstGeom>
          <a:ln w="6350" cmpd="sng">
            <a:solidFill>
              <a:schemeClr val="bg1">
                <a:alpha val="17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72B09F59-56DE-4B8E-9290-55E17A4D97D5}"/>
              </a:ext>
            </a:extLst>
          </p:cNvPr>
          <p:cNvCxnSpPr>
            <a:cxnSpLocks/>
          </p:cNvCxnSpPr>
          <p:nvPr userDrawn="1"/>
        </p:nvCxnSpPr>
        <p:spPr>
          <a:xfrm flipH="1">
            <a:off x="5713971" y="2764752"/>
            <a:ext cx="1205232" cy="2378748"/>
          </a:xfrm>
          <a:prstGeom prst="line">
            <a:avLst/>
          </a:prstGeom>
          <a:ln w="6350" cmpd="sng">
            <a:solidFill>
              <a:schemeClr val="bg1">
                <a:alpha val="17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3E284731-30B9-42AF-8428-EE9734CBD12E}"/>
              </a:ext>
            </a:extLst>
          </p:cNvPr>
          <p:cNvCxnSpPr>
            <a:cxnSpLocks/>
          </p:cNvCxnSpPr>
          <p:nvPr userDrawn="1"/>
        </p:nvCxnSpPr>
        <p:spPr>
          <a:xfrm flipH="1">
            <a:off x="6104560" y="2467062"/>
            <a:ext cx="1356062" cy="2676439"/>
          </a:xfrm>
          <a:prstGeom prst="line">
            <a:avLst/>
          </a:prstGeom>
          <a:ln w="6350" cmpd="sng">
            <a:solidFill>
              <a:schemeClr val="bg1">
                <a:alpha val="17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A6F27828-F80C-4E5A-8005-E164A3B40F0A}"/>
              </a:ext>
            </a:extLst>
          </p:cNvPr>
          <p:cNvSpPr/>
          <p:nvPr userDrawn="1"/>
        </p:nvSpPr>
        <p:spPr>
          <a:xfrm>
            <a:off x="6792503" y="4659313"/>
            <a:ext cx="2351497" cy="484188"/>
          </a:xfrm>
          <a:custGeom>
            <a:avLst/>
            <a:gdLst>
              <a:gd name="connsiteX0" fmla="*/ 242094 w 2351497"/>
              <a:gd name="connsiteY0" fmla="*/ 0 h 484188"/>
              <a:gd name="connsiteX1" fmla="*/ 2351497 w 2351497"/>
              <a:gd name="connsiteY1" fmla="*/ 0 h 484188"/>
              <a:gd name="connsiteX2" fmla="*/ 2351497 w 2351497"/>
              <a:gd name="connsiteY2" fmla="*/ 484188 h 484188"/>
              <a:gd name="connsiteX3" fmla="*/ 0 w 2351497"/>
              <a:gd name="connsiteY3" fmla="*/ 484188 h 484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1497" h="484188">
                <a:moveTo>
                  <a:pt x="242094" y="0"/>
                </a:moveTo>
                <a:lnTo>
                  <a:pt x="2351497" y="0"/>
                </a:lnTo>
                <a:lnTo>
                  <a:pt x="2351497" y="484188"/>
                </a:lnTo>
                <a:lnTo>
                  <a:pt x="0" y="484188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>
                <a:alpha val="2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solidFill>
                <a:srgbClr val="FFFFFF"/>
              </a:solidFill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6207ED21-AC05-4210-A2C4-2C9A01B3C2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02" y="4814334"/>
            <a:ext cx="1628901" cy="192563"/>
          </a:xfrm>
          <a:prstGeom prst="rect">
            <a:avLst/>
          </a:prstGeom>
        </p:spPr>
      </p:pic>
      <p:sp>
        <p:nvSpPr>
          <p:cNvPr id="50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3305738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240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535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4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436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708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38E8862-E0FA-EE49-90AB-9A9CC46BF305}"/>
              </a:ext>
            </a:extLst>
          </p:cNvPr>
          <p:cNvGrpSpPr/>
          <p:nvPr userDrawn="1"/>
        </p:nvGrpSpPr>
        <p:grpSpPr>
          <a:xfrm>
            <a:off x="0" y="-51309"/>
            <a:ext cx="9144000" cy="5194810"/>
            <a:chOff x="0" y="-51309"/>
            <a:chExt cx="9144000" cy="51948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AD02F4-A407-424E-8CDE-0E2720E3657B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739A91-A232-2A4F-AFA9-A622D368E153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 flip="none" rotWithShape="1">
              <a:gsLst>
                <a:gs pos="10000">
                  <a:srgbClr val="080F1B"/>
                </a:gs>
                <a:gs pos="100000">
                  <a:schemeClr val="tx2">
                    <a:alpha val="5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/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82D73D24-00B1-D44E-A337-C798C9E7D9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646295" y="-51309"/>
              <a:ext cx="4497410" cy="5194810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5311B6A-A9E9-E84A-ACE7-940ED72C96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1" y="4580767"/>
            <a:ext cx="1529406" cy="573527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24140A0-867D-EC48-9A7B-C371F3E9D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65" y="193273"/>
            <a:ext cx="8674683" cy="424732"/>
          </a:xfrm>
        </p:spPr>
        <p:txBody>
          <a:bodyPr anchor="t" anchorCtr="0">
            <a:spAutoFit/>
          </a:bodyPr>
          <a:lstStyle>
            <a:lvl1pPr marL="0" marR="0" indent="0" algn="ctr" defTabSz="3428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129A54A-28A3-804F-A936-A8C4BA877B82}"/>
              </a:ext>
            </a:extLst>
          </p:cNvPr>
          <p:cNvSpPr txBox="1">
            <a:spLocks/>
          </p:cNvSpPr>
          <p:nvPr userDrawn="1"/>
        </p:nvSpPr>
        <p:spPr>
          <a:xfrm>
            <a:off x="133237" y="4802829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smtClean="0">
                <a:solidFill>
                  <a:schemeClr val="bg1"/>
                </a:solidFill>
              </a:rPr>
              <a:pPr algn="l"/>
              <a:t>‹N°›</a:t>
            </a:fld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4E8AD4-6CEB-F94F-91B1-32BAEEBAC7A2}"/>
              </a:ext>
            </a:extLst>
          </p:cNvPr>
          <p:cNvSpPr/>
          <p:nvPr userDrawn="1"/>
        </p:nvSpPr>
        <p:spPr>
          <a:xfrm>
            <a:off x="4095309" y="1"/>
            <a:ext cx="953384" cy="75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3281905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281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864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32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058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172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299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518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005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938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036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68065" y="768209"/>
            <a:ext cx="8343856" cy="382601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2"/>
          <p:cNvSpPr>
            <a:spLocks noGrp="1"/>
          </p:cNvSpPr>
          <p:nvPr>
            <p:ph type="title"/>
          </p:nvPr>
        </p:nvSpPr>
        <p:spPr>
          <a:xfrm>
            <a:off x="395289" y="205979"/>
            <a:ext cx="8291512" cy="43661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rgbClr val="314957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 err="1"/>
              <a:t>Modifiez</a:t>
            </a:r>
            <a:r>
              <a:rPr lang="en-US" dirty="0"/>
              <a:t> le style du </a:t>
            </a:r>
            <a:r>
              <a:rPr lang="en-US" dirty="0" err="1"/>
              <a:t>titre</a:t>
            </a:r>
            <a:endParaRPr lang="en-US" dirty="0"/>
          </a:p>
        </p:txBody>
      </p:sp>
      <p:cxnSp>
        <p:nvCxnSpPr>
          <p:cNvPr id="5" name="Connecteur droit 6"/>
          <p:cNvCxnSpPr/>
          <p:nvPr userDrawn="1"/>
        </p:nvCxnSpPr>
        <p:spPr>
          <a:xfrm>
            <a:off x="395288" y="700088"/>
            <a:ext cx="323850" cy="0"/>
          </a:xfrm>
          <a:prstGeom prst="line">
            <a:avLst/>
          </a:prstGeom>
          <a:ln>
            <a:solidFill>
              <a:srgbClr val="5FC1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3366294" y="4494624"/>
            <a:ext cx="2332038" cy="179387"/>
            <a:chOff x="4150" y="2999"/>
            <a:chExt cx="1469" cy="113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150" y="2999"/>
              <a:ext cx="1469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8" name="Freeform 5"/>
            <p:cNvSpPr>
              <a:spLocks noEditPoints="1"/>
            </p:cNvSpPr>
            <p:nvPr userDrawn="1"/>
          </p:nvSpPr>
          <p:spPr bwMode="auto">
            <a:xfrm>
              <a:off x="4150" y="3000"/>
              <a:ext cx="454" cy="112"/>
            </a:xfrm>
            <a:custGeom>
              <a:avLst/>
              <a:gdLst>
                <a:gd name="T0" fmla="*/ 0 w 481"/>
                <a:gd name="T1" fmla="*/ 116 h 116"/>
                <a:gd name="T2" fmla="*/ 481 w 481"/>
                <a:gd name="T3" fmla="*/ 0 h 116"/>
                <a:gd name="T4" fmla="*/ 91 w 481"/>
                <a:gd name="T5" fmla="*/ 44 h 116"/>
                <a:gd name="T6" fmla="*/ 69 w 481"/>
                <a:gd name="T7" fmla="*/ 81 h 116"/>
                <a:gd name="T8" fmla="*/ 56 w 481"/>
                <a:gd name="T9" fmla="*/ 44 h 116"/>
                <a:gd name="T10" fmla="*/ 34 w 481"/>
                <a:gd name="T11" fmla="*/ 36 h 116"/>
                <a:gd name="T12" fmla="*/ 91 w 481"/>
                <a:gd name="T13" fmla="*/ 36 h 116"/>
                <a:gd name="T14" fmla="*/ 164 w 481"/>
                <a:gd name="T15" fmla="*/ 80 h 116"/>
                <a:gd name="T16" fmla="*/ 152 w 481"/>
                <a:gd name="T17" fmla="*/ 62 h 116"/>
                <a:gd name="T18" fmla="*/ 121 w 481"/>
                <a:gd name="T19" fmla="*/ 82 h 116"/>
                <a:gd name="T20" fmla="*/ 108 w 481"/>
                <a:gd name="T21" fmla="*/ 36 h 116"/>
                <a:gd name="T22" fmla="*/ 121 w 481"/>
                <a:gd name="T23" fmla="*/ 53 h 116"/>
                <a:gd name="T24" fmla="*/ 152 w 481"/>
                <a:gd name="T25" fmla="*/ 34 h 116"/>
                <a:gd name="T26" fmla="*/ 164 w 481"/>
                <a:gd name="T27" fmla="*/ 80 h 116"/>
                <a:gd name="T28" fmla="*/ 204 w 481"/>
                <a:gd name="T29" fmla="*/ 69 h 116"/>
                <a:gd name="T30" fmla="*/ 221 w 481"/>
                <a:gd name="T31" fmla="*/ 69 h 116"/>
                <a:gd name="T32" fmla="*/ 232 w 481"/>
                <a:gd name="T33" fmla="*/ 82 h 116"/>
                <a:gd name="T34" fmla="*/ 212 w 481"/>
                <a:gd name="T35" fmla="*/ 43 h 116"/>
                <a:gd name="T36" fmla="*/ 179 w 481"/>
                <a:gd name="T37" fmla="*/ 80 h 116"/>
                <a:gd name="T38" fmla="*/ 221 w 481"/>
                <a:gd name="T39" fmla="*/ 35 h 116"/>
                <a:gd name="T40" fmla="*/ 232 w 481"/>
                <a:gd name="T41" fmla="*/ 82 h 116"/>
                <a:gd name="T42" fmla="*/ 284 w 481"/>
                <a:gd name="T43" fmla="*/ 82 h 116"/>
                <a:gd name="T44" fmla="*/ 261 w 481"/>
                <a:gd name="T45" fmla="*/ 35 h 116"/>
                <a:gd name="T46" fmla="*/ 274 w 481"/>
                <a:gd name="T47" fmla="*/ 72 h 116"/>
                <a:gd name="T48" fmla="*/ 308 w 481"/>
                <a:gd name="T49" fmla="*/ 80 h 116"/>
                <a:gd name="T50" fmla="*/ 349 w 481"/>
                <a:gd name="T51" fmla="*/ 82 h 116"/>
                <a:gd name="T52" fmla="*/ 323 w 481"/>
                <a:gd name="T53" fmla="*/ 36 h 116"/>
                <a:gd name="T54" fmla="*/ 374 w 481"/>
                <a:gd name="T55" fmla="*/ 36 h 116"/>
                <a:gd name="T56" fmla="*/ 335 w 481"/>
                <a:gd name="T57" fmla="*/ 44 h 116"/>
                <a:gd name="T58" fmla="*/ 361 w 481"/>
                <a:gd name="T59" fmla="*/ 53 h 116"/>
                <a:gd name="T60" fmla="*/ 335 w 481"/>
                <a:gd name="T61" fmla="*/ 62 h 116"/>
                <a:gd name="T62" fmla="*/ 375 w 481"/>
                <a:gd name="T63" fmla="*/ 72 h 116"/>
                <a:gd name="T64" fmla="*/ 446 w 481"/>
                <a:gd name="T65" fmla="*/ 69 h 116"/>
                <a:gd name="T66" fmla="*/ 417 w 481"/>
                <a:gd name="T67" fmla="*/ 82 h 116"/>
                <a:gd name="T68" fmla="*/ 393 w 481"/>
                <a:gd name="T69" fmla="*/ 72 h 116"/>
                <a:gd name="T70" fmla="*/ 435 w 481"/>
                <a:gd name="T71" fmla="*/ 62 h 116"/>
                <a:gd name="T72" fmla="*/ 393 w 481"/>
                <a:gd name="T73" fmla="*/ 51 h 116"/>
                <a:gd name="T74" fmla="*/ 401 w 481"/>
                <a:gd name="T75" fmla="*/ 36 h 116"/>
                <a:gd name="T76" fmla="*/ 445 w 481"/>
                <a:gd name="T77" fmla="*/ 36 h 116"/>
                <a:gd name="T78" fmla="*/ 404 w 481"/>
                <a:gd name="T79" fmla="*/ 44 h 116"/>
                <a:gd name="T80" fmla="*/ 434 w 481"/>
                <a:gd name="T81" fmla="*/ 52 h 116"/>
                <a:gd name="T82" fmla="*/ 446 w 481"/>
                <a:gd name="T83" fmla="*/ 6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1" h="116">
                  <a:moveTo>
                    <a:pt x="0" y="0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481" y="116"/>
                    <a:pt x="481" y="116"/>
                    <a:pt x="481" y="116"/>
                  </a:cubicBezTo>
                  <a:cubicBezTo>
                    <a:pt x="481" y="0"/>
                    <a:pt x="481" y="0"/>
                    <a:pt x="481" y="0"/>
                  </a:cubicBezTo>
                  <a:lnTo>
                    <a:pt x="0" y="0"/>
                  </a:lnTo>
                  <a:close/>
                  <a:moveTo>
                    <a:pt x="91" y="44"/>
                  </a:moveTo>
                  <a:cubicBezTo>
                    <a:pt x="69" y="44"/>
                    <a:pt x="69" y="44"/>
                    <a:pt x="69" y="44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44" y="35"/>
                    <a:pt x="53" y="34"/>
                    <a:pt x="63" y="34"/>
                  </a:cubicBezTo>
                  <a:cubicBezTo>
                    <a:pt x="72" y="34"/>
                    <a:pt x="81" y="35"/>
                    <a:pt x="91" y="36"/>
                  </a:cubicBezTo>
                  <a:lnTo>
                    <a:pt x="91" y="44"/>
                  </a:lnTo>
                  <a:close/>
                  <a:moveTo>
                    <a:pt x="164" y="80"/>
                  </a:moveTo>
                  <a:cubicBezTo>
                    <a:pt x="160" y="81"/>
                    <a:pt x="156" y="82"/>
                    <a:pt x="152" y="82"/>
                  </a:cubicBezTo>
                  <a:cubicBezTo>
                    <a:pt x="152" y="62"/>
                    <a:pt x="152" y="62"/>
                    <a:pt x="152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1" y="82"/>
                    <a:pt x="121" y="82"/>
                    <a:pt x="121" y="82"/>
                  </a:cubicBezTo>
                  <a:cubicBezTo>
                    <a:pt x="116" y="82"/>
                    <a:pt x="112" y="81"/>
                    <a:pt x="108" y="80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12" y="35"/>
                    <a:pt x="116" y="34"/>
                    <a:pt x="121" y="34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52" y="53"/>
                    <a:pt x="152" y="53"/>
                    <a:pt x="152" y="53"/>
                  </a:cubicBezTo>
                  <a:cubicBezTo>
                    <a:pt x="152" y="34"/>
                    <a:pt x="152" y="34"/>
                    <a:pt x="152" y="34"/>
                  </a:cubicBezTo>
                  <a:cubicBezTo>
                    <a:pt x="156" y="34"/>
                    <a:pt x="160" y="35"/>
                    <a:pt x="164" y="36"/>
                  </a:cubicBezTo>
                  <a:lnTo>
                    <a:pt x="164" y="80"/>
                  </a:lnTo>
                  <a:close/>
                  <a:moveTo>
                    <a:pt x="212" y="77"/>
                  </a:moveTo>
                  <a:cubicBezTo>
                    <a:pt x="208" y="77"/>
                    <a:pt x="204" y="73"/>
                    <a:pt x="204" y="69"/>
                  </a:cubicBezTo>
                  <a:cubicBezTo>
                    <a:pt x="204" y="64"/>
                    <a:pt x="208" y="61"/>
                    <a:pt x="212" y="61"/>
                  </a:cubicBezTo>
                  <a:cubicBezTo>
                    <a:pt x="217" y="61"/>
                    <a:pt x="221" y="64"/>
                    <a:pt x="221" y="69"/>
                  </a:cubicBezTo>
                  <a:cubicBezTo>
                    <a:pt x="221" y="73"/>
                    <a:pt x="217" y="77"/>
                    <a:pt x="212" y="77"/>
                  </a:cubicBezTo>
                  <a:close/>
                  <a:moveTo>
                    <a:pt x="232" y="82"/>
                  </a:moveTo>
                  <a:cubicBezTo>
                    <a:pt x="213" y="43"/>
                    <a:pt x="213" y="43"/>
                    <a:pt x="213" y="43"/>
                  </a:cubicBezTo>
                  <a:cubicBezTo>
                    <a:pt x="212" y="43"/>
                    <a:pt x="212" y="43"/>
                    <a:pt x="212" y="43"/>
                  </a:cubicBezTo>
                  <a:cubicBezTo>
                    <a:pt x="193" y="82"/>
                    <a:pt x="193" y="82"/>
                    <a:pt x="193" y="82"/>
                  </a:cubicBezTo>
                  <a:cubicBezTo>
                    <a:pt x="188" y="82"/>
                    <a:pt x="184" y="81"/>
                    <a:pt x="179" y="80"/>
                  </a:cubicBezTo>
                  <a:cubicBezTo>
                    <a:pt x="204" y="35"/>
                    <a:pt x="204" y="35"/>
                    <a:pt x="204" y="35"/>
                  </a:cubicBezTo>
                  <a:cubicBezTo>
                    <a:pt x="221" y="35"/>
                    <a:pt x="221" y="35"/>
                    <a:pt x="221" y="35"/>
                  </a:cubicBezTo>
                  <a:cubicBezTo>
                    <a:pt x="246" y="80"/>
                    <a:pt x="246" y="80"/>
                    <a:pt x="246" y="80"/>
                  </a:cubicBezTo>
                  <a:cubicBezTo>
                    <a:pt x="242" y="81"/>
                    <a:pt x="236" y="82"/>
                    <a:pt x="232" y="82"/>
                  </a:cubicBezTo>
                  <a:close/>
                  <a:moveTo>
                    <a:pt x="308" y="80"/>
                  </a:moveTo>
                  <a:cubicBezTo>
                    <a:pt x="300" y="82"/>
                    <a:pt x="292" y="82"/>
                    <a:pt x="284" y="82"/>
                  </a:cubicBezTo>
                  <a:cubicBezTo>
                    <a:pt x="277" y="82"/>
                    <a:pt x="269" y="82"/>
                    <a:pt x="261" y="80"/>
                  </a:cubicBezTo>
                  <a:cubicBezTo>
                    <a:pt x="261" y="35"/>
                    <a:pt x="261" y="35"/>
                    <a:pt x="261" y="35"/>
                  </a:cubicBezTo>
                  <a:cubicBezTo>
                    <a:pt x="274" y="35"/>
                    <a:pt x="274" y="35"/>
                    <a:pt x="274" y="35"/>
                  </a:cubicBezTo>
                  <a:cubicBezTo>
                    <a:pt x="274" y="72"/>
                    <a:pt x="274" y="72"/>
                    <a:pt x="274" y="72"/>
                  </a:cubicBezTo>
                  <a:cubicBezTo>
                    <a:pt x="308" y="72"/>
                    <a:pt x="308" y="72"/>
                    <a:pt x="308" y="72"/>
                  </a:cubicBezTo>
                  <a:lnTo>
                    <a:pt x="308" y="80"/>
                  </a:lnTo>
                  <a:close/>
                  <a:moveTo>
                    <a:pt x="375" y="80"/>
                  </a:moveTo>
                  <a:cubicBezTo>
                    <a:pt x="366" y="82"/>
                    <a:pt x="357" y="82"/>
                    <a:pt x="349" y="82"/>
                  </a:cubicBezTo>
                  <a:cubicBezTo>
                    <a:pt x="340" y="82"/>
                    <a:pt x="331" y="82"/>
                    <a:pt x="323" y="80"/>
                  </a:cubicBezTo>
                  <a:cubicBezTo>
                    <a:pt x="323" y="36"/>
                    <a:pt x="323" y="36"/>
                    <a:pt x="323" y="36"/>
                  </a:cubicBezTo>
                  <a:cubicBezTo>
                    <a:pt x="331" y="34"/>
                    <a:pt x="340" y="34"/>
                    <a:pt x="349" y="34"/>
                  </a:cubicBezTo>
                  <a:cubicBezTo>
                    <a:pt x="357" y="34"/>
                    <a:pt x="366" y="34"/>
                    <a:pt x="374" y="36"/>
                  </a:cubicBezTo>
                  <a:cubicBezTo>
                    <a:pt x="374" y="44"/>
                    <a:pt x="374" y="44"/>
                    <a:pt x="374" y="44"/>
                  </a:cubicBezTo>
                  <a:cubicBezTo>
                    <a:pt x="335" y="44"/>
                    <a:pt x="335" y="44"/>
                    <a:pt x="335" y="44"/>
                  </a:cubicBezTo>
                  <a:cubicBezTo>
                    <a:pt x="335" y="53"/>
                    <a:pt x="335" y="53"/>
                    <a:pt x="335" y="53"/>
                  </a:cubicBezTo>
                  <a:cubicBezTo>
                    <a:pt x="361" y="53"/>
                    <a:pt x="361" y="53"/>
                    <a:pt x="361" y="53"/>
                  </a:cubicBezTo>
                  <a:cubicBezTo>
                    <a:pt x="361" y="62"/>
                    <a:pt x="361" y="62"/>
                    <a:pt x="361" y="62"/>
                  </a:cubicBezTo>
                  <a:cubicBezTo>
                    <a:pt x="335" y="62"/>
                    <a:pt x="335" y="62"/>
                    <a:pt x="335" y="62"/>
                  </a:cubicBezTo>
                  <a:cubicBezTo>
                    <a:pt x="335" y="72"/>
                    <a:pt x="335" y="72"/>
                    <a:pt x="335" y="72"/>
                  </a:cubicBezTo>
                  <a:cubicBezTo>
                    <a:pt x="375" y="72"/>
                    <a:pt x="375" y="72"/>
                    <a:pt x="375" y="72"/>
                  </a:cubicBezTo>
                  <a:lnTo>
                    <a:pt x="375" y="80"/>
                  </a:lnTo>
                  <a:close/>
                  <a:moveTo>
                    <a:pt x="446" y="69"/>
                  </a:moveTo>
                  <a:cubicBezTo>
                    <a:pt x="446" y="76"/>
                    <a:pt x="444" y="78"/>
                    <a:pt x="439" y="79"/>
                  </a:cubicBezTo>
                  <a:cubicBezTo>
                    <a:pt x="433" y="81"/>
                    <a:pt x="423" y="82"/>
                    <a:pt x="417" y="82"/>
                  </a:cubicBezTo>
                  <a:cubicBezTo>
                    <a:pt x="410" y="82"/>
                    <a:pt x="401" y="82"/>
                    <a:pt x="393" y="80"/>
                  </a:cubicBezTo>
                  <a:cubicBezTo>
                    <a:pt x="393" y="72"/>
                    <a:pt x="393" y="72"/>
                    <a:pt x="393" y="72"/>
                  </a:cubicBezTo>
                  <a:cubicBezTo>
                    <a:pt x="435" y="72"/>
                    <a:pt x="435" y="72"/>
                    <a:pt x="435" y="72"/>
                  </a:cubicBezTo>
                  <a:cubicBezTo>
                    <a:pt x="435" y="62"/>
                    <a:pt x="435" y="62"/>
                    <a:pt x="435" y="62"/>
                  </a:cubicBezTo>
                  <a:cubicBezTo>
                    <a:pt x="406" y="62"/>
                    <a:pt x="406" y="62"/>
                    <a:pt x="406" y="62"/>
                  </a:cubicBezTo>
                  <a:cubicBezTo>
                    <a:pt x="397" y="62"/>
                    <a:pt x="393" y="60"/>
                    <a:pt x="393" y="51"/>
                  </a:cubicBezTo>
                  <a:cubicBezTo>
                    <a:pt x="393" y="47"/>
                    <a:pt x="393" y="47"/>
                    <a:pt x="393" y="47"/>
                  </a:cubicBezTo>
                  <a:cubicBezTo>
                    <a:pt x="393" y="40"/>
                    <a:pt x="395" y="38"/>
                    <a:pt x="401" y="36"/>
                  </a:cubicBezTo>
                  <a:cubicBezTo>
                    <a:pt x="407" y="35"/>
                    <a:pt x="416" y="34"/>
                    <a:pt x="422" y="34"/>
                  </a:cubicBezTo>
                  <a:cubicBezTo>
                    <a:pt x="429" y="34"/>
                    <a:pt x="438" y="35"/>
                    <a:pt x="445" y="36"/>
                  </a:cubicBezTo>
                  <a:cubicBezTo>
                    <a:pt x="445" y="44"/>
                    <a:pt x="445" y="44"/>
                    <a:pt x="445" y="44"/>
                  </a:cubicBezTo>
                  <a:cubicBezTo>
                    <a:pt x="404" y="44"/>
                    <a:pt x="404" y="44"/>
                    <a:pt x="404" y="44"/>
                  </a:cubicBezTo>
                  <a:cubicBezTo>
                    <a:pt x="404" y="52"/>
                    <a:pt x="404" y="52"/>
                    <a:pt x="404" y="52"/>
                  </a:cubicBezTo>
                  <a:cubicBezTo>
                    <a:pt x="434" y="52"/>
                    <a:pt x="434" y="52"/>
                    <a:pt x="434" y="52"/>
                  </a:cubicBezTo>
                  <a:cubicBezTo>
                    <a:pt x="443" y="52"/>
                    <a:pt x="446" y="55"/>
                    <a:pt x="446" y="63"/>
                  </a:cubicBezTo>
                  <a:lnTo>
                    <a:pt x="446" y="69"/>
                  </a:lnTo>
                  <a:close/>
                </a:path>
              </a:pathLst>
            </a:custGeom>
            <a:solidFill>
              <a:srgbClr val="31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4640" y="3015"/>
              <a:ext cx="69" cy="82"/>
            </a:xfrm>
            <a:custGeom>
              <a:avLst/>
              <a:gdLst>
                <a:gd name="T0" fmla="*/ 0 w 73"/>
                <a:gd name="T1" fmla="*/ 0 h 84"/>
                <a:gd name="T2" fmla="*/ 31 w 73"/>
                <a:gd name="T3" fmla="*/ 0 h 84"/>
                <a:gd name="T4" fmla="*/ 73 w 73"/>
                <a:gd name="T5" fmla="*/ 42 h 84"/>
                <a:gd name="T6" fmla="*/ 31 w 73"/>
                <a:gd name="T7" fmla="*/ 84 h 84"/>
                <a:gd name="T8" fmla="*/ 0 w 73"/>
                <a:gd name="T9" fmla="*/ 84 h 84"/>
                <a:gd name="T10" fmla="*/ 0 w 73"/>
                <a:gd name="T11" fmla="*/ 0 h 84"/>
                <a:gd name="T12" fmla="*/ 22 w 73"/>
                <a:gd name="T13" fmla="*/ 62 h 84"/>
                <a:gd name="T14" fmla="*/ 31 w 73"/>
                <a:gd name="T15" fmla="*/ 62 h 84"/>
                <a:gd name="T16" fmla="*/ 51 w 73"/>
                <a:gd name="T17" fmla="*/ 42 h 84"/>
                <a:gd name="T18" fmla="*/ 31 w 73"/>
                <a:gd name="T19" fmla="*/ 22 h 84"/>
                <a:gd name="T20" fmla="*/ 22 w 73"/>
                <a:gd name="T21" fmla="*/ 22 h 84"/>
                <a:gd name="T22" fmla="*/ 22 w 73"/>
                <a:gd name="T23" fmla="*/ 6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84">
                  <a:moveTo>
                    <a:pt x="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54" y="0"/>
                    <a:pt x="73" y="19"/>
                    <a:pt x="73" y="42"/>
                  </a:cubicBezTo>
                  <a:cubicBezTo>
                    <a:pt x="73" y="65"/>
                    <a:pt x="54" y="84"/>
                    <a:pt x="31" y="84"/>
                  </a:cubicBezTo>
                  <a:cubicBezTo>
                    <a:pt x="0" y="84"/>
                    <a:pt x="0" y="84"/>
                    <a:pt x="0" y="84"/>
                  </a:cubicBezTo>
                  <a:lnTo>
                    <a:pt x="0" y="0"/>
                  </a:lnTo>
                  <a:close/>
                  <a:moveTo>
                    <a:pt x="22" y="62"/>
                  </a:moveTo>
                  <a:cubicBezTo>
                    <a:pt x="31" y="62"/>
                    <a:pt x="31" y="62"/>
                    <a:pt x="31" y="62"/>
                  </a:cubicBezTo>
                  <a:cubicBezTo>
                    <a:pt x="42" y="62"/>
                    <a:pt x="51" y="53"/>
                    <a:pt x="51" y="42"/>
                  </a:cubicBezTo>
                  <a:cubicBezTo>
                    <a:pt x="51" y="31"/>
                    <a:pt x="42" y="22"/>
                    <a:pt x="31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62"/>
                  </a:lnTo>
                  <a:close/>
                </a:path>
              </a:pathLst>
            </a:custGeom>
            <a:solidFill>
              <a:srgbClr val="31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4723" y="3015"/>
              <a:ext cx="20" cy="82"/>
            </a:xfrm>
            <a:prstGeom prst="rect">
              <a:avLst/>
            </a:prstGeom>
            <a:solidFill>
              <a:srgbClr val="31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4759" y="3015"/>
              <a:ext cx="79" cy="82"/>
            </a:xfrm>
            <a:custGeom>
              <a:avLst/>
              <a:gdLst>
                <a:gd name="T0" fmla="*/ 84 w 84"/>
                <a:gd name="T1" fmla="*/ 39 h 84"/>
                <a:gd name="T2" fmla="*/ 84 w 84"/>
                <a:gd name="T3" fmla="*/ 42 h 84"/>
                <a:gd name="T4" fmla="*/ 42 w 84"/>
                <a:gd name="T5" fmla="*/ 84 h 84"/>
                <a:gd name="T6" fmla="*/ 0 w 84"/>
                <a:gd name="T7" fmla="*/ 42 h 84"/>
                <a:gd name="T8" fmla="*/ 42 w 84"/>
                <a:gd name="T9" fmla="*/ 0 h 84"/>
                <a:gd name="T10" fmla="*/ 71 w 84"/>
                <a:gd name="T11" fmla="*/ 12 h 84"/>
                <a:gd name="T12" fmla="*/ 56 w 84"/>
                <a:gd name="T13" fmla="*/ 28 h 84"/>
                <a:gd name="T14" fmla="*/ 42 w 84"/>
                <a:gd name="T15" fmla="*/ 22 h 84"/>
                <a:gd name="T16" fmla="*/ 22 w 84"/>
                <a:gd name="T17" fmla="*/ 42 h 84"/>
                <a:gd name="T18" fmla="*/ 42 w 84"/>
                <a:gd name="T19" fmla="*/ 62 h 84"/>
                <a:gd name="T20" fmla="*/ 58 w 84"/>
                <a:gd name="T21" fmla="*/ 54 h 84"/>
                <a:gd name="T22" fmla="*/ 42 w 84"/>
                <a:gd name="T23" fmla="*/ 54 h 84"/>
                <a:gd name="T24" fmla="*/ 42 w 84"/>
                <a:gd name="T25" fmla="*/ 39 h 84"/>
                <a:gd name="T26" fmla="*/ 84 w 84"/>
                <a:gd name="T27" fmla="*/ 3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84">
                  <a:moveTo>
                    <a:pt x="84" y="39"/>
                  </a:moveTo>
                  <a:cubicBezTo>
                    <a:pt x="84" y="42"/>
                    <a:pt x="84" y="42"/>
                    <a:pt x="84" y="42"/>
                  </a:cubicBezTo>
                  <a:cubicBezTo>
                    <a:pt x="84" y="65"/>
                    <a:pt x="65" y="84"/>
                    <a:pt x="42" y="84"/>
                  </a:cubicBezTo>
                  <a:cubicBezTo>
                    <a:pt x="19" y="84"/>
                    <a:pt x="0" y="65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53" y="0"/>
                    <a:pt x="64" y="5"/>
                    <a:pt x="71" y="12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2" y="24"/>
                    <a:pt x="48" y="22"/>
                    <a:pt x="42" y="22"/>
                  </a:cubicBezTo>
                  <a:cubicBezTo>
                    <a:pt x="31" y="22"/>
                    <a:pt x="22" y="30"/>
                    <a:pt x="22" y="42"/>
                  </a:cubicBezTo>
                  <a:cubicBezTo>
                    <a:pt x="22" y="53"/>
                    <a:pt x="32" y="62"/>
                    <a:pt x="42" y="62"/>
                  </a:cubicBezTo>
                  <a:cubicBezTo>
                    <a:pt x="48" y="62"/>
                    <a:pt x="55" y="59"/>
                    <a:pt x="58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39"/>
                    <a:pt x="42" y="39"/>
                    <a:pt x="42" y="39"/>
                  </a:cubicBezTo>
                  <a:lnTo>
                    <a:pt x="84" y="39"/>
                  </a:lnTo>
                  <a:close/>
                </a:path>
              </a:pathLst>
            </a:custGeom>
            <a:solidFill>
              <a:srgbClr val="31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2" name="Rectangle 9"/>
            <p:cNvSpPr>
              <a:spLocks noChangeArrowheads="1"/>
            </p:cNvSpPr>
            <p:nvPr userDrawn="1"/>
          </p:nvSpPr>
          <p:spPr bwMode="auto">
            <a:xfrm>
              <a:off x="4849" y="3015"/>
              <a:ext cx="21" cy="82"/>
            </a:xfrm>
            <a:prstGeom prst="rect">
              <a:avLst/>
            </a:prstGeom>
            <a:solidFill>
              <a:srgbClr val="31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4884" y="3015"/>
              <a:ext cx="62" cy="82"/>
            </a:xfrm>
            <a:custGeom>
              <a:avLst/>
              <a:gdLst>
                <a:gd name="T0" fmla="*/ 0 w 62"/>
                <a:gd name="T1" fmla="*/ 0 h 82"/>
                <a:gd name="T2" fmla="*/ 62 w 62"/>
                <a:gd name="T3" fmla="*/ 0 h 82"/>
                <a:gd name="T4" fmla="*/ 62 w 62"/>
                <a:gd name="T5" fmla="*/ 22 h 82"/>
                <a:gd name="T6" fmla="*/ 42 w 62"/>
                <a:gd name="T7" fmla="*/ 22 h 82"/>
                <a:gd name="T8" fmla="*/ 42 w 62"/>
                <a:gd name="T9" fmla="*/ 82 h 82"/>
                <a:gd name="T10" fmla="*/ 21 w 62"/>
                <a:gd name="T11" fmla="*/ 82 h 82"/>
                <a:gd name="T12" fmla="*/ 21 w 62"/>
                <a:gd name="T13" fmla="*/ 22 h 82"/>
                <a:gd name="T14" fmla="*/ 0 w 62"/>
                <a:gd name="T15" fmla="*/ 22 h 82"/>
                <a:gd name="T16" fmla="*/ 0 w 62"/>
                <a:gd name="T1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82">
                  <a:moveTo>
                    <a:pt x="0" y="0"/>
                  </a:moveTo>
                  <a:lnTo>
                    <a:pt x="62" y="0"/>
                  </a:lnTo>
                  <a:lnTo>
                    <a:pt x="62" y="22"/>
                  </a:lnTo>
                  <a:lnTo>
                    <a:pt x="42" y="22"/>
                  </a:lnTo>
                  <a:lnTo>
                    <a:pt x="42" y="82"/>
                  </a:lnTo>
                  <a:lnTo>
                    <a:pt x="21" y="82"/>
                  </a:lnTo>
                  <a:lnTo>
                    <a:pt x="21" y="22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4950" y="3015"/>
              <a:ext cx="83" cy="82"/>
            </a:xfrm>
            <a:custGeom>
              <a:avLst/>
              <a:gdLst>
                <a:gd name="T0" fmla="*/ 0 w 83"/>
                <a:gd name="T1" fmla="*/ 82 h 82"/>
                <a:gd name="T2" fmla="*/ 37 w 83"/>
                <a:gd name="T3" fmla="*/ 0 h 82"/>
                <a:gd name="T4" fmla="*/ 46 w 83"/>
                <a:gd name="T5" fmla="*/ 0 h 82"/>
                <a:gd name="T6" fmla="*/ 83 w 83"/>
                <a:gd name="T7" fmla="*/ 82 h 82"/>
                <a:gd name="T8" fmla="*/ 62 w 83"/>
                <a:gd name="T9" fmla="*/ 82 h 82"/>
                <a:gd name="T10" fmla="*/ 58 w 83"/>
                <a:gd name="T11" fmla="*/ 71 h 82"/>
                <a:gd name="T12" fmla="*/ 26 w 83"/>
                <a:gd name="T13" fmla="*/ 71 h 82"/>
                <a:gd name="T14" fmla="*/ 21 w 83"/>
                <a:gd name="T15" fmla="*/ 82 h 82"/>
                <a:gd name="T16" fmla="*/ 0 w 83"/>
                <a:gd name="T17" fmla="*/ 82 h 82"/>
                <a:gd name="T18" fmla="*/ 33 w 83"/>
                <a:gd name="T19" fmla="*/ 53 h 82"/>
                <a:gd name="T20" fmla="*/ 49 w 83"/>
                <a:gd name="T21" fmla="*/ 53 h 82"/>
                <a:gd name="T22" fmla="*/ 42 w 83"/>
                <a:gd name="T23" fmla="*/ 35 h 82"/>
                <a:gd name="T24" fmla="*/ 33 w 83"/>
                <a:gd name="T25" fmla="*/ 5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82">
                  <a:moveTo>
                    <a:pt x="0" y="82"/>
                  </a:moveTo>
                  <a:lnTo>
                    <a:pt x="37" y="0"/>
                  </a:lnTo>
                  <a:lnTo>
                    <a:pt x="46" y="0"/>
                  </a:lnTo>
                  <a:lnTo>
                    <a:pt x="83" y="82"/>
                  </a:lnTo>
                  <a:lnTo>
                    <a:pt x="62" y="82"/>
                  </a:lnTo>
                  <a:lnTo>
                    <a:pt x="58" y="71"/>
                  </a:lnTo>
                  <a:lnTo>
                    <a:pt x="26" y="71"/>
                  </a:lnTo>
                  <a:lnTo>
                    <a:pt x="21" y="82"/>
                  </a:lnTo>
                  <a:lnTo>
                    <a:pt x="0" y="82"/>
                  </a:lnTo>
                  <a:close/>
                  <a:moveTo>
                    <a:pt x="33" y="53"/>
                  </a:moveTo>
                  <a:lnTo>
                    <a:pt x="49" y="53"/>
                  </a:lnTo>
                  <a:lnTo>
                    <a:pt x="42" y="35"/>
                  </a:lnTo>
                  <a:lnTo>
                    <a:pt x="33" y="53"/>
                  </a:lnTo>
                  <a:close/>
                </a:path>
              </a:pathLst>
            </a:custGeom>
            <a:solidFill>
              <a:srgbClr val="31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5043" y="3015"/>
              <a:ext cx="50" cy="82"/>
            </a:xfrm>
            <a:custGeom>
              <a:avLst/>
              <a:gdLst>
                <a:gd name="T0" fmla="*/ 0 w 50"/>
                <a:gd name="T1" fmla="*/ 0 h 82"/>
                <a:gd name="T2" fmla="*/ 21 w 50"/>
                <a:gd name="T3" fmla="*/ 0 h 82"/>
                <a:gd name="T4" fmla="*/ 21 w 50"/>
                <a:gd name="T5" fmla="*/ 60 h 82"/>
                <a:gd name="T6" fmla="*/ 50 w 50"/>
                <a:gd name="T7" fmla="*/ 60 h 82"/>
                <a:gd name="T8" fmla="*/ 50 w 50"/>
                <a:gd name="T9" fmla="*/ 82 h 82"/>
                <a:gd name="T10" fmla="*/ 0 w 50"/>
                <a:gd name="T11" fmla="*/ 82 h 82"/>
                <a:gd name="T12" fmla="*/ 0 w 50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82">
                  <a:moveTo>
                    <a:pt x="0" y="0"/>
                  </a:moveTo>
                  <a:lnTo>
                    <a:pt x="21" y="0"/>
                  </a:lnTo>
                  <a:lnTo>
                    <a:pt x="21" y="60"/>
                  </a:lnTo>
                  <a:lnTo>
                    <a:pt x="50" y="60"/>
                  </a:lnTo>
                  <a:lnTo>
                    <a:pt x="50" y="82"/>
                  </a:lnTo>
                  <a:lnTo>
                    <a:pt x="0" y="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6" name="Freeform 13"/>
            <p:cNvSpPr>
              <a:spLocks/>
            </p:cNvSpPr>
            <p:nvPr userDrawn="1"/>
          </p:nvSpPr>
          <p:spPr bwMode="auto">
            <a:xfrm>
              <a:off x="5111" y="3015"/>
              <a:ext cx="50" cy="82"/>
            </a:xfrm>
            <a:custGeom>
              <a:avLst/>
              <a:gdLst>
                <a:gd name="T0" fmla="*/ 50 w 50"/>
                <a:gd name="T1" fmla="*/ 0 h 82"/>
                <a:gd name="T2" fmla="*/ 50 w 50"/>
                <a:gd name="T3" fmla="*/ 9 h 82"/>
                <a:gd name="T4" fmla="*/ 9 w 50"/>
                <a:gd name="T5" fmla="*/ 9 h 82"/>
                <a:gd name="T6" fmla="*/ 9 w 50"/>
                <a:gd name="T7" fmla="*/ 38 h 82"/>
                <a:gd name="T8" fmla="*/ 46 w 50"/>
                <a:gd name="T9" fmla="*/ 38 h 82"/>
                <a:gd name="T10" fmla="*/ 46 w 50"/>
                <a:gd name="T11" fmla="*/ 47 h 82"/>
                <a:gd name="T12" fmla="*/ 9 w 50"/>
                <a:gd name="T13" fmla="*/ 47 h 82"/>
                <a:gd name="T14" fmla="*/ 9 w 50"/>
                <a:gd name="T15" fmla="*/ 82 h 82"/>
                <a:gd name="T16" fmla="*/ 0 w 50"/>
                <a:gd name="T17" fmla="*/ 82 h 82"/>
                <a:gd name="T18" fmla="*/ 0 w 50"/>
                <a:gd name="T19" fmla="*/ 0 h 82"/>
                <a:gd name="T20" fmla="*/ 50 w 50"/>
                <a:gd name="T21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82">
                  <a:moveTo>
                    <a:pt x="50" y="0"/>
                  </a:moveTo>
                  <a:lnTo>
                    <a:pt x="50" y="9"/>
                  </a:lnTo>
                  <a:lnTo>
                    <a:pt x="9" y="9"/>
                  </a:lnTo>
                  <a:lnTo>
                    <a:pt x="9" y="38"/>
                  </a:lnTo>
                  <a:lnTo>
                    <a:pt x="46" y="38"/>
                  </a:lnTo>
                  <a:lnTo>
                    <a:pt x="46" y="47"/>
                  </a:lnTo>
                  <a:lnTo>
                    <a:pt x="9" y="47"/>
                  </a:lnTo>
                  <a:lnTo>
                    <a:pt x="9" y="8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31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7" name="Freeform 14"/>
            <p:cNvSpPr>
              <a:spLocks noEditPoints="1"/>
            </p:cNvSpPr>
            <p:nvPr userDrawn="1"/>
          </p:nvSpPr>
          <p:spPr bwMode="auto">
            <a:xfrm>
              <a:off x="5160" y="3015"/>
              <a:ext cx="81" cy="82"/>
            </a:xfrm>
            <a:custGeom>
              <a:avLst/>
              <a:gdLst>
                <a:gd name="T0" fmla="*/ 62 w 81"/>
                <a:gd name="T1" fmla="*/ 60 h 82"/>
                <a:gd name="T2" fmla="*/ 18 w 81"/>
                <a:gd name="T3" fmla="*/ 60 h 82"/>
                <a:gd name="T4" fmla="*/ 10 w 81"/>
                <a:gd name="T5" fmla="*/ 82 h 82"/>
                <a:gd name="T6" fmla="*/ 0 w 81"/>
                <a:gd name="T7" fmla="*/ 82 h 82"/>
                <a:gd name="T8" fmla="*/ 35 w 81"/>
                <a:gd name="T9" fmla="*/ 0 h 82"/>
                <a:gd name="T10" fmla="*/ 45 w 81"/>
                <a:gd name="T11" fmla="*/ 0 h 82"/>
                <a:gd name="T12" fmla="*/ 81 w 81"/>
                <a:gd name="T13" fmla="*/ 82 h 82"/>
                <a:gd name="T14" fmla="*/ 70 w 81"/>
                <a:gd name="T15" fmla="*/ 82 h 82"/>
                <a:gd name="T16" fmla="*/ 62 w 81"/>
                <a:gd name="T17" fmla="*/ 60 h 82"/>
                <a:gd name="T18" fmla="*/ 58 w 81"/>
                <a:gd name="T19" fmla="*/ 53 h 82"/>
                <a:gd name="T20" fmla="*/ 40 w 81"/>
                <a:gd name="T21" fmla="*/ 10 h 82"/>
                <a:gd name="T22" fmla="*/ 22 w 81"/>
                <a:gd name="T23" fmla="*/ 53 h 82"/>
                <a:gd name="T24" fmla="*/ 58 w 81"/>
                <a:gd name="T25" fmla="*/ 5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82">
                  <a:moveTo>
                    <a:pt x="62" y="60"/>
                  </a:moveTo>
                  <a:lnTo>
                    <a:pt x="18" y="60"/>
                  </a:lnTo>
                  <a:lnTo>
                    <a:pt x="10" y="82"/>
                  </a:lnTo>
                  <a:lnTo>
                    <a:pt x="0" y="82"/>
                  </a:lnTo>
                  <a:lnTo>
                    <a:pt x="35" y="0"/>
                  </a:lnTo>
                  <a:lnTo>
                    <a:pt x="45" y="0"/>
                  </a:lnTo>
                  <a:lnTo>
                    <a:pt x="81" y="82"/>
                  </a:lnTo>
                  <a:lnTo>
                    <a:pt x="70" y="82"/>
                  </a:lnTo>
                  <a:lnTo>
                    <a:pt x="62" y="60"/>
                  </a:lnTo>
                  <a:close/>
                  <a:moveTo>
                    <a:pt x="58" y="53"/>
                  </a:moveTo>
                  <a:lnTo>
                    <a:pt x="40" y="10"/>
                  </a:lnTo>
                  <a:lnTo>
                    <a:pt x="22" y="53"/>
                  </a:lnTo>
                  <a:lnTo>
                    <a:pt x="58" y="53"/>
                  </a:lnTo>
                  <a:close/>
                </a:path>
              </a:pathLst>
            </a:custGeom>
            <a:solidFill>
              <a:srgbClr val="31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5244" y="3015"/>
              <a:ext cx="70" cy="82"/>
            </a:xfrm>
            <a:custGeom>
              <a:avLst/>
              <a:gdLst>
                <a:gd name="T0" fmla="*/ 44 w 75"/>
                <a:gd name="T1" fmla="*/ 9 h 84"/>
                <a:gd name="T2" fmla="*/ 10 w 75"/>
                <a:gd name="T3" fmla="*/ 42 h 84"/>
                <a:gd name="T4" fmla="*/ 44 w 75"/>
                <a:gd name="T5" fmla="*/ 75 h 84"/>
                <a:gd name="T6" fmla="*/ 69 w 75"/>
                <a:gd name="T7" fmla="*/ 65 h 84"/>
                <a:gd name="T8" fmla="*/ 75 w 75"/>
                <a:gd name="T9" fmla="*/ 71 h 84"/>
                <a:gd name="T10" fmla="*/ 43 w 75"/>
                <a:gd name="T11" fmla="*/ 84 h 84"/>
                <a:gd name="T12" fmla="*/ 0 w 75"/>
                <a:gd name="T13" fmla="*/ 42 h 84"/>
                <a:gd name="T14" fmla="*/ 44 w 75"/>
                <a:gd name="T15" fmla="*/ 0 h 84"/>
                <a:gd name="T16" fmla="*/ 74 w 75"/>
                <a:gd name="T17" fmla="*/ 12 h 84"/>
                <a:gd name="T18" fmla="*/ 69 w 75"/>
                <a:gd name="T19" fmla="*/ 19 h 84"/>
                <a:gd name="T20" fmla="*/ 44 w 75"/>
                <a:gd name="T21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84">
                  <a:moveTo>
                    <a:pt x="44" y="9"/>
                  </a:moveTo>
                  <a:cubicBezTo>
                    <a:pt x="25" y="9"/>
                    <a:pt x="10" y="23"/>
                    <a:pt x="10" y="42"/>
                  </a:cubicBezTo>
                  <a:cubicBezTo>
                    <a:pt x="10" y="60"/>
                    <a:pt x="25" y="75"/>
                    <a:pt x="44" y="75"/>
                  </a:cubicBezTo>
                  <a:cubicBezTo>
                    <a:pt x="53" y="75"/>
                    <a:pt x="62" y="71"/>
                    <a:pt x="69" y="65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66" y="79"/>
                    <a:pt x="55" y="84"/>
                    <a:pt x="43" y="84"/>
                  </a:cubicBezTo>
                  <a:cubicBezTo>
                    <a:pt x="19" y="84"/>
                    <a:pt x="0" y="66"/>
                    <a:pt x="0" y="42"/>
                  </a:cubicBezTo>
                  <a:cubicBezTo>
                    <a:pt x="0" y="18"/>
                    <a:pt x="19" y="0"/>
                    <a:pt x="44" y="0"/>
                  </a:cubicBezTo>
                  <a:cubicBezTo>
                    <a:pt x="55" y="0"/>
                    <a:pt x="66" y="4"/>
                    <a:pt x="74" y="12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2" y="12"/>
                    <a:pt x="53" y="9"/>
                    <a:pt x="44" y="9"/>
                  </a:cubicBezTo>
                  <a:close/>
                </a:path>
              </a:pathLst>
            </a:custGeom>
            <a:solidFill>
              <a:srgbClr val="31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5319" y="3015"/>
              <a:ext cx="61" cy="82"/>
            </a:xfrm>
            <a:custGeom>
              <a:avLst/>
              <a:gdLst>
                <a:gd name="T0" fmla="*/ 61 w 61"/>
                <a:gd name="T1" fmla="*/ 0 h 82"/>
                <a:gd name="T2" fmla="*/ 61 w 61"/>
                <a:gd name="T3" fmla="*/ 9 h 82"/>
                <a:gd name="T4" fmla="*/ 35 w 61"/>
                <a:gd name="T5" fmla="*/ 9 h 82"/>
                <a:gd name="T6" fmla="*/ 35 w 61"/>
                <a:gd name="T7" fmla="*/ 82 h 82"/>
                <a:gd name="T8" fmla="*/ 26 w 61"/>
                <a:gd name="T9" fmla="*/ 82 h 82"/>
                <a:gd name="T10" fmla="*/ 26 w 61"/>
                <a:gd name="T11" fmla="*/ 9 h 82"/>
                <a:gd name="T12" fmla="*/ 0 w 61"/>
                <a:gd name="T13" fmla="*/ 9 h 82"/>
                <a:gd name="T14" fmla="*/ 0 w 61"/>
                <a:gd name="T15" fmla="*/ 0 h 82"/>
                <a:gd name="T16" fmla="*/ 61 w 61"/>
                <a:gd name="T1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82">
                  <a:moveTo>
                    <a:pt x="61" y="0"/>
                  </a:moveTo>
                  <a:lnTo>
                    <a:pt x="61" y="9"/>
                  </a:lnTo>
                  <a:lnTo>
                    <a:pt x="35" y="9"/>
                  </a:lnTo>
                  <a:lnTo>
                    <a:pt x="35" y="82"/>
                  </a:lnTo>
                  <a:lnTo>
                    <a:pt x="26" y="82"/>
                  </a:lnTo>
                  <a:lnTo>
                    <a:pt x="26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31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20" name="Freeform 17"/>
            <p:cNvSpPr>
              <a:spLocks noEditPoints="1"/>
            </p:cNvSpPr>
            <p:nvPr userDrawn="1"/>
          </p:nvSpPr>
          <p:spPr bwMode="auto">
            <a:xfrm>
              <a:off x="5380" y="3015"/>
              <a:ext cx="83" cy="82"/>
            </a:xfrm>
            <a:custGeom>
              <a:avLst/>
              <a:gdLst>
                <a:gd name="T0" fmla="*/ 88 w 88"/>
                <a:gd name="T1" fmla="*/ 42 h 84"/>
                <a:gd name="T2" fmla="*/ 44 w 88"/>
                <a:gd name="T3" fmla="*/ 84 h 84"/>
                <a:gd name="T4" fmla="*/ 0 w 88"/>
                <a:gd name="T5" fmla="*/ 42 h 84"/>
                <a:gd name="T6" fmla="*/ 44 w 88"/>
                <a:gd name="T7" fmla="*/ 0 h 84"/>
                <a:gd name="T8" fmla="*/ 88 w 88"/>
                <a:gd name="T9" fmla="*/ 42 h 84"/>
                <a:gd name="T10" fmla="*/ 10 w 88"/>
                <a:gd name="T11" fmla="*/ 42 h 84"/>
                <a:gd name="T12" fmla="*/ 44 w 88"/>
                <a:gd name="T13" fmla="*/ 75 h 84"/>
                <a:gd name="T14" fmla="*/ 78 w 88"/>
                <a:gd name="T15" fmla="*/ 42 h 84"/>
                <a:gd name="T16" fmla="*/ 44 w 88"/>
                <a:gd name="T17" fmla="*/ 9 h 84"/>
                <a:gd name="T18" fmla="*/ 10 w 88"/>
                <a:gd name="T19" fmla="*/ 4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4">
                  <a:moveTo>
                    <a:pt x="88" y="42"/>
                  </a:moveTo>
                  <a:cubicBezTo>
                    <a:pt x="88" y="66"/>
                    <a:pt x="69" y="84"/>
                    <a:pt x="44" y="84"/>
                  </a:cubicBezTo>
                  <a:cubicBezTo>
                    <a:pt x="20" y="84"/>
                    <a:pt x="0" y="66"/>
                    <a:pt x="0" y="42"/>
                  </a:cubicBezTo>
                  <a:cubicBezTo>
                    <a:pt x="0" y="18"/>
                    <a:pt x="20" y="0"/>
                    <a:pt x="44" y="0"/>
                  </a:cubicBezTo>
                  <a:cubicBezTo>
                    <a:pt x="69" y="0"/>
                    <a:pt x="88" y="18"/>
                    <a:pt x="88" y="42"/>
                  </a:cubicBezTo>
                  <a:close/>
                  <a:moveTo>
                    <a:pt x="10" y="42"/>
                  </a:moveTo>
                  <a:cubicBezTo>
                    <a:pt x="10" y="60"/>
                    <a:pt x="26" y="75"/>
                    <a:pt x="44" y="75"/>
                  </a:cubicBezTo>
                  <a:cubicBezTo>
                    <a:pt x="63" y="75"/>
                    <a:pt x="78" y="60"/>
                    <a:pt x="78" y="42"/>
                  </a:cubicBezTo>
                  <a:cubicBezTo>
                    <a:pt x="78" y="23"/>
                    <a:pt x="63" y="9"/>
                    <a:pt x="44" y="9"/>
                  </a:cubicBezTo>
                  <a:cubicBezTo>
                    <a:pt x="26" y="9"/>
                    <a:pt x="10" y="23"/>
                    <a:pt x="10" y="42"/>
                  </a:cubicBezTo>
                  <a:close/>
                </a:path>
              </a:pathLst>
            </a:custGeom>
            <a:solidFill>
              <a:srgbClr val="31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21" name="Freeform 18"/>
            <p:cNvSpPr>
              <a:spLocks noEditPoints="1"/>
            </p:cNvSpPr>
            <p:nvPr userDrawn="1"/>
          </p:nvSpPr>
          <p:spPr bwMode="auto">
            <a:xfrm>
              <a:off x="5479" y="3015"/>
              <a:ext cx="63" cy="82"/>
            </a:xfrm>
            <a:custGeom>
              <a:avLst/>
              <a:gdLst>
                <a:gd name="T0" fmla="*/ 55 w 66"/>
                <a:gd name="T1" fmla="*/ 84 h 84"/>
                <a:gd name="T2" fmla="*/ 38 w 66"/>
                <a:gd name="T3" fmla="*/ 57 h 84"/>
                <a:gd name="T4" fmla="*/ 32 w 66"/>
                <a:gd name="T5" fmla="*/ 57 h 84"/>
                <a:gd name="T6" fmla="*/ 10 w 66"/>
                <a:gd name="T7" fmla="*/ 57 h 84"/>
                <a:gd name="T8" fmla="*/ 10 w 66"/>
                <a:gd name="T9" fmla="*/ 84 h 84"/>
                <a:gd name="T10" fmla="*/ 0 w 66"/>
                <a:gd name="T11" fmla="*/ 84 h 84"/>
                <a:gd name="T12" fmla="*/ 0 w 66"/>
                <a:gd name="T13" fmla="*/ 0 h 84"/>
                <a:gd name="T14" fmla="*/ 32 w 66"/>
                <a:gd name="T15" fmla="*/ 0 h 84"/>
                <a:gd name="T16" fmla="*/ 65 w 66"/>
                <a:gd name="T17" fmla="*/ 28 h 84"/>
                <a:gd name="T18" fmla="*/ 46 w 66"/>
                <a:gd name="T19" fmla="*/ 55 h 84"/>
                <a:gd name="T20" fmla="*/ 66 w 66"/>
                <a:gd name="T21" fmla="*/ 84 h 84"/>
                <a:gd name="T22" fmla="*/ 55 w 66"/>
                <a:gd name="T23" fmla="*/ 84 h 84"/>
                <a:gd name="T24" fmla="*/ 32 w 66"/>
                <a:gd name="T25" fmla="*/ 48 h 84"/>
                <a:gd name="T26" fmla="*/ 56 w 66"/>
                <a:gd name="T27" fmla="*/ 28 h 84"/>
                <a:gd name="T28" fmla="*/ 32 w 66"/>
                <a:gd name="T29" fmla="*/ 9 h 84"/>
                <a:gd name="T30" fmla="*/ 10 w 66"/>
                <a:gd name="T31" fmla="*/ 9 h 84"/>
                <a:gd name="T32" fmla="*/ 10 w 66"/>
                <a:gd name="T33" fmla="*/ 48 h 84"/>
                <a:gd name="T34" fmla="*/ 32 w 66"/>
                <a:gd name="T35" fmla="*/ 4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84">
                  <a:moveTo>
                    <a:pt x="55" y="84"/>
                  </a:moveTo>
                  <a:cubicBezTo>
                    <a:pt x="38" y="57"/>
                    <a:pt x="38" y="57"/>
                    <a:pt x="38" y="57"/>
                  </a:cubicBezTo>
                  <a:cubicBezTo>
                    <a:pt x="36" y="57"/>
                    <a:pt x="34" y="57"/>
                    <a:pt x="32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0" y="84"/>
                    <a:pt x="10" y="84"/>
                    <a:pt x="1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3" y="0"/>
                    <a:pt x="65" y="10"/>
                    <a:pt x="65" y="28"/>
                  </a:cubicBezTo>
                  <a:cubicBezTo>
                    <a:pt x="65" y="42"/>
                    <a:pt x="58" y="51"/>
                    <a:pt x="46" y="55"/>
                  </a:cubicBezTo>
                  <a:cubicBezTo>
                    <a:pt x="66" y="84"/>
                    <a:pt x="66" y="84"/>
                    <a:pt x="66" y="84"/>
                  </a:cubicBezTo>
                  <a:lnTo>
                    <a:pt x="55" y="84"/>
                  </a:lnTo>
                  <a:close/>
                  <a:moveTo>
                    <a:pt x="32" y="48"/>
                  </a:moveTo>
                  <a:cubicBezTo>
                    <a:pt x="47" y="48"/>
                    <a:pt x="56" y="42"/>
                    <a:pt x="56" y="28"/>
                  </a:cubicBezTo>
                  <a:cubicBezTo>
                    <a:pt x="56" y="16"/>
                    <a:pt x="47" y="9"/>
                    <a:pt x="32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48"/>
                    <a:pt x="10" y="48"/>
                    <a:pt x="10" y="48"/>
                  </a:cubicBezTo>
                  <a:lnTo>
                    <a:pt x="32" y="48"/>
                  </a:lnTo>
                  <a:close/>
                </a:path>
              </a:pathLst>
            </a:custGeom>
            <a:solidFill>
              <a:srgbClr val="31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22" name="Freeform 19"/>
            <p:cNvSpPr>
              <a:spLocks/>
            </p:cNvSpPr>
            <p:nvPr userDrawn="1"/>
          </p:nvSpPr>
          <p:spPr bwMode="auto">
            <a:xfrm>
              <a:off x="5549" y="3015"/>
              <a:ext cx="69" cy="82"/>
            </a:xfrm>
            <a:custGeom>
              <a:avLst/>
              <a:gdLst>
                <a:gd name="T0" fmla="*/ 40 w 69"/>
                <a:gd name="T1" fmla="*/ 54 h 82"/>
                <a:gd name="T2" fmla="*/ 40 w 69"/>
                <a:gd name="T3" fmla="*/ 82 h 82"/>
                <a:gd name="T4" fmla="*/ 30 w 69"/>
                <a:gd name="T5" fmla="*/ 82 h 82"/>
                <a:gd name="T6" fmla="*/ 30 w 69"/>
                <a:gd name="T7" fmla="*/ 54 h 82"/>
                <a:gd name="T8" fmla="*/ 0 w 69"/>
                <a:gd name="T9" fmla="*/ 0 h 82"/>
                <a:gd name="T10" fmla="*/ 10 w 69"/>
                <a:gd name="T11" fmla="*/ 0 h 82"/>
                <a:gd name="T12" fmla="*/ 35 w 69"/>
                <a:gd name="T13" fmla="*/ 43 h 82"/>
                <a:gd name="T14" fmla="*/ 61 w 69"/>
                <a:gd name="T15" fmla="*/ 0 h 82"/>
                <a:gd name="T16" fmla="*/ 69 w 69"/>
                <a:gd name="T17" fmla="*/ 0 h 82"/>
                <a:gd name="T18" fmla="*/ 40 w 69"/>
                <a:gd name="T19" fmla="*/ 5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82">
                  <a:moveTo>
                    <a:pt x="40" y="54"/>
                  </a:moveTo>
                  <a:lnTo>
                    <a:pt x="40" y="82"/>
                  </a:lnTo>
                  <a:lnTo>
                    <a:pt x="30" y="8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10" y="0"/>
                  </a:lnTo>
                  <a:lnTo>
                    <a:pt x="35" y="43"/>
                  </a:lnTo>
                  <a:lnTo>
                    <a:pt x="61" y="0"/>
                  </a:lnTo>
                  <a:lnTo>
                    <a:pt x="69" y="0"/>
                  </a:lnTo>
                  <a:lnTo>
                    <a:pt x="40" y="54"/>
                  </a:lnTo>
                  <a:close/>
                </a:path>
              </a:pathLst>
            </a:custGeom>
            <a:solidFill>
              <a:srgbClr val="31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288" y="4397979"/>
            <a:ext cx="876039" cy="291169"/>
          </a:xfrm>
          <a:prstGeom prst="rect">
            <a:avLst/>
          </a:prstGeom>
        </p:spPr>
      </p:pic>
      <p:sp>
        <p:nvSpPr>
          <p:cNvPr id="24" name="ZoneTexte 11"/>
          <p:cNvSpPr txBox="1">
            <a:spLocks noChangeArrowheads="1"/>
          </p:cNvSpPr>
          <p:nvPr userDrawn="1"/>
        </p:nvSpPr>
        <p:spPr bwMode="auto">
          <a:xfrm>
            <a:off x="7668430" y="4749548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tIns="4680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THALES GROUP INTERNAL</a:t>
            </a:r>
          </a:p>
        </p:txBody>
      </p:sp>
      <p:sp>
        <p:nvSpPr>
          <p:cNvPr id="25" name="Espace réservé du contenu 7"/>
          <p:cNvSpPr>
            <a:spLocks noGrp="1"/>
          </p:cNvSpPr>
          <p:nvPr>
            <p:ph sz="quarter" idx="10"/>
          </p:nvPr>
        </p:nvSpPr>
        <p:spPr>
          <a:xfrm>
            <a:off x="395289" y="842964"/>
            <a:ext cx="8298167" cy="3889027"/>
          </a:xfrm>
          <a:prstGeom prst="rect">
            <a:avLst/>
          </a:prstGeom>
        </p:spPr>
        <p:txBody>
          <a:bodyPr/>
          <a:lstStyle>
            <a:lvl1pPr marL="342892" indent="-342892">
              <a:buFontTx/>
              <a:buBlip>
                <a:blip r:embed="rId3"/>
              </a:buBlip>
              <a:defRPr sz="1800">
                <a:solidFill>
                  <a:srgbClr val="314957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742931" indent="-285743">
              <a:buFont typeface="Arial" pitchFamily="34" charset="0"/>
              <a:buChar char="•"/>
              <a:defRPr sz="1600">
                <a:solidFill>
                  <a:srgbClr val="314957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1142972" indent="-228594">
              <a:buFontTx/>
              <a:buBlip>
                <a:blip r:embed="rId4"/>
              </a:buBlip>
              <a:defRPr sz="1800">
                <a:solidFill>
                  <a:srgbClr val="314957"/>
                </a:solidFill>
                <a:latin typeface="Montserrat" pitchFamily="50" charset="0"/>
              </a:defRPr>
            </a:lvl3pPr>
            <a:lvl4pPr marL="1600160" indent="-228594">
              <a:buFontTx/>
              <a:buBlip>
                <a:blip r:embed="rId4"/>
              </a:buBlip>
              <a:defRPr sz="1400">
                <a:solidFill>
                  <a:srgbClr val="314957"/>
                </a:solidFill>
                <a:latin typeface="Montserrat" pitchFamily="50" charset="0"/>
              </a:defRPr>
            </a:lvl4pPr>
            <a:lvl5pPr marL="1828754" indent="0">
              <a:buFontTx/>
              <a:buNone/>
              <a:defRPr sz="1200">
                <a:solidFill>
                  <a:srgbClr val="314957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 err="1"/>
              <a:t>Modifiez</a:t>
            </a:r>
            <a:r>
              <a:rPr lang="en-US" dirty="0"/>
              <a:t>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891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17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465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17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Portfolio 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 userDrawn="1">
            <p:ph type="pic" sz="quarter" idx="12"/>
          </p:nvPr>
        </p:nvSpPr>
        <p:spPr>
          <a:xfrm>
            <a:off x="4667262" y="1943111"/>
            <a:ext cx="3107531" cy="1943271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12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0"/>
          </p:nvPr>
        </p:nvSpPr>
        <p:spPr>
          <a:xfrm>
            <a:off x="584203" y="575841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cap="all" spc="50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 userDrawn="1">
            <p:ph type="body" sz="quarter" idx="11"/>
          </p:nvPr>
        </p:nvSpPr>
        <p:spPr>
          <a:xfrm>
            <a:off x="593725" y="95910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9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93725" y="195486"/>
            <a:ext cx="9144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77219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8065" y="768209"/>
            <a:ext cx="4104000" cy="375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07921" y="768209"/>
            <a:ext cx="4104000" cy="375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8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8065" y="768209"/>
            <a:ext cx="4104000" cy="375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4740166" y="1169559"/>
            <a:ext cx="3993826" cy="2817677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icon to add image</a:t>
            </a:r>
            <a:br>
              <a:rPr lang="en-GB" noProof="0" dirty="0" smtClean="0"/>
            </a:br>
            <a:r>
              <a:rPr lang="en-GB" noProof="0" dirty="0" smtClean="0"/>
              <a:t>to placeholder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3639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image" Target="../media/image27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41" Type="http://schemas.openxmlformats.org/officeDocument/2006/relationships/theme" Target="../theme/theme8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CREATIVE\SIX\2020\PCS7318 - Cybels Project\Working Folder\Links\PowerPoint Slide Artworks\Background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24" y="688"/>
            <a:ext cx="916305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 txBox="1">
            <a:spLocks/>
          </p:cNvSpPr>
          <p:nvPr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en-GB" sz="900" smtClean="0">
                <a:solidFill>
                  <a:srgbClr val="FFFFFF"/>
                </a:solidFill>
              </a:rPr>
              <a:pPr algn="l"/>
              <a:t>‹N°›</a:t>
            </a:fld>
            <a:endParaRPr lang="en-GB" sz="900" dirty="0">
              <a:solidFill>
                <a:srgbClr val="FFFFFF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2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408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135731" algn="l" defTabSz="342900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bg2"/>
        </a:buClr>
        <a:buSzPct val="90000"/>
        <a:buFont typeface="Century Gothic" panose="020B0502020202020204" pitchFamily="34" charset="0"/>
        <a:buChar char="▌"/>
        <a:tabLst>
          <a:tab pos="739379" algn="l"/>
        </a:tabLst>
        <a:defRPr lang="fr-FR" sz="1800" b="1" kern="1200" dirty="0" smtClean="0">
          <a:solidFill>
            <a:schemeClr val="bg2"/>
          </a:solidFill>
          <a:latin typeface="+mn-lt"/>
          <a:ea typeface="+mn-ea"/>
          <a:cs typeface="+mn-cs"/>
        </a:defRPr>
      </a:lvl1pPr>
      <a:lvl2pPr marL="452438" indent="-184150" algn="l" defTabSz="342900" rtl="0" eaLnBrk="1" latinLnBrk="0" hangingPunct="1">
        <a:spcBef>
          <a:spcPts val="225"/>
        </a:spcBef>
        <a:spcAft>
          <a:spcPts val="450"/>
        </a:spcAft>
        <a:buSzPct val="100000"/>
        <a:buFontTx/>
        <a:buBlip>
          <a:blip r:embed="rId5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77800" algn="l" defTabSz="342900" rtl="0" eaLnBrk="1" latinLnBrk="0" hangingPunct="1">
        <a:spcBef>
          <a:spcPts val="0"/>
        </a:spcBef>
        <a:spcAft>
          <a:spcPts val="150"/>
        </a:spcAft>
        <a:buSzPct val="100000"/>
        <a:buFont typeface="Lucida Grande"/>
        <a:buChar char="-"/>
        <a:tabLst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P:\CREATIVE\SIX\2020\PCS7318 - Cybels Project\Working Folder\Links\PowerPoint Slide Artworks\Background.pn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24" y="688"/>
            <a:ext cx="916305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 txBox="1">
            <a:spLocks/>
          </p:cNvSpPr>
          <p:nvPr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en-GB" sz="900" noProof="0" smtClean="0">
                <a:solidFill>
                  <a:schemeClr val="bg1"/>
                </a:solidFill>
              </a:rPr>
              <a:pPr algn="l"/>
              <a:t>‹N°›</a:t>
            </a:fld>
            <a:endParaRPr lang="en-GB" sz="900" noProof="0" dirty="0">
              <a:solidFill>
                <a:schemeClr val="bg1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065" y="206375"/>
            <a:ext cx="8343856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065" y="768210"/>
            <a:ext cx="8343856" cy="3826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9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9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975" indent="-134938" algn="l" defTabSz="342900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bg1"/>
        </a:buClr>
        <a:buSzPct val="90000"/>
        <a:buFont typeface="Century Gothic" panose="020B0502020202020204" pitchFamily="34" charset="0"/>
        <a:buChar char="▌"/>
        <a:tabLst>
          <a:tab pos="739379" algn="l"/>
        </a:tabLst>
        <a:defRPr lang="fr-FR" sz="1800" b="1" kern="1200" dirty="0" smtClean="0">
          <a:solidFill>
            <a:schemeClr val="bg1"/>
          </a:solidFill>
          <a:latin typeface="+mn-lt"/>
          <a:ea typeface="+mn-ea"/>
          <a:cs typeface="+mn-cs"/>
        </a:defRPr>
      </a:lvl1pPr>
      <a:lvl2pPr marL="396000" indent="-184150" algn="l" defTabSz="342900" rtl="0" eaLnBrk="1" latinLnBrk="0" hangingPunct="1">
        <a:spcBef>
          <a:spcPts val="225"/>
        </a:spcBef>
        <a:spcAft>
          <a:spcPts val="450"/>
        </a:spcAft>
        <a:buSzPct val="100000"/>
        <a:buFont typeface="Wingdings" panose="05000000000000000000" pitchFamily="2" charset="2"/>
        <a:buChar char="§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594000" indent="-177800" algn="l" defTabSz="342900" rtl="0" eaLnBrk="1" latinLnBrk="0" hangingPunct="1">
        <a:spcBef>
          <a:spcPts val="0"/>
        </a:spcBef>
        <a:spcAft>
          <a:spcPts val="150"/>
        </a:spcAft>
        <a:buSzPct val="100000"/>
        <a:buFont typeface="Arial" panose="020B0604020202020204" pitchFamily="34" charset="0"/>
        <a:buChar char="•"/>
        <a:tabLst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792000" indent="-171450" algn="l" defTabSz="3429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bg1"/>
          </a:solidFill>
          <a:latin typeface="+mn-lt"/>
          <a:ea typeface="+mn-ea"/>
          <a:cs typeface="+mn-cs"/>
        </a:defRPr>
      </a:lvl4pPr>
      <a:lvl5pPr marL="108000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G_Cyber010.jp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6" name="Espace réservé du numéro de diapositive 5"/>
          <p:cNvSpPr txBox="1">
            <a:spLocks/>
          </p:cNvSpPr>
          <p:nvPr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en-GB" sz="900" noProof="0" smtClean="0">
                <a:solidFill>
                  <a:schemeClr val="tx1">
                    <a:lumMod val="50000"/>
                  </a:schemeClr>
                </a:solidFill>
              </a:rPr>
              <a:pPr algn="l"/>
              <a:t>‹N°›</a:t>
            </a:fld>
            <a:endParaRPr lang="en-GB" sz="900" noProof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065" y="206375"/>
            <a:ext cx="8343856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065" y="768210"/>
            <a:ext cx="8343856" cy="3826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9A0EB49-589E-1249-B302-DBDCFFF575B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2" y="4580767"/>
            <a:ext cx="1529405" cy="573527"/>
          </a:xfrm>
          <a:prstGeom prst="rect">
            <a:avLst/>
          </a:prstGeom>
        </p:spPr>
      </p:pic>
      <p:sp>
        <p:nvSpPr>
          <p:cNvPr id="16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200079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34938" algn="l" defTabSz="342900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tx1"/>
        </a:buClr>
        <a:buSzPct val="90000"/>
        <a:buFont typeface="Century Gothic" panose="020B0502020202020204" pitchFamily="34" charset="0"/>
        <a:buChar char="▌"/>
        <a:tabLst>
          <a:tab pos="739379" algn="l"/>
        </a:tabLst>
        <a:defRPr lang="fr-FR" sz="1800" b="1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4150" algn="l" defTabSz="342900" rtl="0" eaLnBrk="1" latinLnBrk="0" hangingPunct="1">
        <a:spcBef>
          <a:spcPts val="225"/>
        </a:spcBef>
        <a:spcAft>
          <a:spcPts val="450"/>
        </a:spcAft>
        <a:buSzPct val="100000"/>
        <a:buFont typeface="Wingdings" panose="05000000000000000000" pitchFamily="2" charset="2"/>
        <a:buChar char="§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94000" indent="-177800" algn="l" defTabSz="342900" rtl="0" eaLnBrk="1" latinLnBrk="0" hangingPunct="1">
        <a:spcBef>
          <a:spcPts val="0"/>
        </a:spcBef>
        <a:spcAft>
          <a:spcPts val="150"/>
        </a:spcAft>
        <a:buSzPct val="100000"/>
        <a:buFont typeface="Arial" panose="020B0604020202020204" pitchFamily="34" charset="0"/>
        <a:buChar char="•"/>
        <a:tabLst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792000" indent="-171450" algn="l" defTabSz="3429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 txBox="1">
            <a:spLocks/>
          </p:cNvSpPr>
          <p:nvPr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en-GB" sz="900" noProof="0" smtClean="0">
                <a:solidFill>
                  <a:schemeClr val="bg1"/>
                </a:solidFill>
              </a:rPr>
              <a:pPr algn="l"/>
              <a:t>‹N°›</a:t>
            </a:fld>
            <a:endParaRPr lang="en-GB" sz="900" noProof="0" dirty="0">
              <a:solidFill>
                <a:schemeClr val="bg1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065" y="206375"/>
            <a:ext cx="8343856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065" y="768210"/>
            <a:ext cx="8343856" cy="3826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5311B6A-A9E9-E84A-ACE7-940ED72C96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1" y="4580768"/>
            <a:ext cx="1529406" cy="573527"/>
          </a:xfrm>
          <a:prstGeom prst="rect">
            <a:avLst/>
          </a:prstGeom>
        </p:spPr>
      </p:pic>
      <p:sp>
        <p:nvSpPr>
          <p:cNvPr id="10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402441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975" indent="-134938" algn="l" defTabSz="342900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bg1"/>
        </a:buClr>
        <a:buSzPct val="90000"/>
        <a:buFont typeface="Century Gothic" panose="020B0502020202020204" pitchFamily="34" charset="0"/>
        <a:buChar char="▌"/>
        <a:tabLst>
          <a:tab pos="739379" algn="l"/>
        </a:tabLst>
        <a:defRPr lang="fr-FR" sz="1800" b="1" kern="1200" dirty="0" smtClean="0">
          <a:solidFill>
            <a:schemeClr val="bg1"/>
          </a:solidFill>
          <a:latin typeface="+mn-lt"/>
          <a:ea typeface="+mn-ea"/>
          <a:cs typeface="+mn-cs"/>
        </a:defRPr>
      </a:lvl1pPr>
      <a:lvl2pPr marL="396000" indent="-184150" algn="l" defTabSz="342900" rtl="0" eaLnBrk="1" latinLnBrk="0" hangingPunct="1">
        <a:spcBef>
          <a:spcPts val="225"/>
        </a:spcBef>
        <a:spcAft>
          <a:spcPts val="450"/>
        </a:spcAft>
        <a:buSzPct val="100000"/>
        <a:buFont typeface="Wingdings" panose="05000000000000000000" pitchFamily="2" charset="2"/>
        <a:buChar char="§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594000" indent="-177800" algn="l" defTabSz="342900" rtl="0" eaLnBrk="1" latinLnBrk="0" hangingPunct="1">
        <a:spcBef>
          <a:spcPts val="0"/>
        </a:spcBef>
        <a:spcAft>
          <a:spcPts val="150"/>
        </a:spcAft>
        <a:buSzPct val="100000"/>
        <a:buFont typeface="Arial" panose="020B0604020202020204" pitchFamily="34" charset="0"/>
        <a:buChar char="•"/>
        <a:tabLst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792000" indent="-171450" algn="l" defTabSz="3429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bg1"/>
          </a:solidFill>
          <a:latin typeface="+mn-lt"/>
          <a:ea typeface="+mn-ea"/>
          <a:cs typeface="+mn-cs"/>
        </a:defRPr>
      </a:lvl4pPr>
      <a:lvl5pPr marL="108000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 bwMode="auto">
          <a:xfrm>
            <a:off x="-4456" y="1"/>
            <a:ext cx="181856" cy="5652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noProof="0" dirty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66765" y="1"/>
            <a:ext cx="8674683" cy="561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9515" y="696542"/>
            <a:ext cx="8761933" cy="3934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  <a:endParaRPr lang="en-GB" noProof="0" dirty="0"/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 rot="16200000">
            <a:off x="-1919463" y="2508993"/>
            <a:ext cx="405934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This document may not be reproduced, modified, adapted, published, translated, in any way, in whole or in part or disclosed to a third party</a:t>
            </a:r>
            <a:r>
              <a:rPr lang="en-GB" sz="600" kern="1200" baseline="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600" kern="120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without the prior written consent of Thales  -  © Thales  2018 All rights reserved</a:t>
            </a:r>
            <a:r>
              <a:rPr lang="en-GB" sz="600" noProof="0" dirty="0" smtClean="0">
                <a:solidFill>
                  <a:srgbClr val="969696"/>
                </a:solidFill>
              </a:rPr>
              <a:t>.</a:t>
            </a:r>
            <a:endParaRPr lang="en-GB" sz="700" noProof="0" dirty="0">
              <a:solidFill>
                <a:srgbClr val="606060"/>
              </a:solidFill>
            </a:endParaRPr>
          </a:p>
        </p:txBody>
      </p:sp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en-GB" sz="900" noProof="0" smtClean="0">
                <a:solidFill>
                  <a:srgbClr val="333366"/>
                </a:solidFill>
              </a:rPr>
              <a:pPr algn="l"/>
              <a:t>‹N°›</a:t>
            </a:fld>
            <a:endParaRPr lang="en-GB" sz="900" noProof="0" dirty="0">
              <a:solidFill>
                <a:srgbClr val="333366"/>
              </a:solidFill>
            </a:endParaRPr>
          </a:p>
        </p:txBody>
      </p:sp>
      <p:cxnSp>
        <p:nvCxnSpPr>
          <p:cNvPr id="13" name="Straight Connector 3"/>
          <p:cNvCxnSpPr/>
          <p:nvPr/>
        </p:nvCxnSpPr>
        <p:spPr bwMode="auto">
          <a:xfrm>
            <a:off x="-4456" y="563413"/>
            <a:ext cx="91484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6"/>
          <p:cNvSpPr>
            <a:spLocks noChangeArrowheads="1"/>
          </p:cNvSpPr>
          <p:nvPr userDrawn="1"/>
        </p:nvSpPr>
        <p:spPr bwMode="auto">
          <a:xfrm>
            <a:off x="598580" y="4863364"/>
            <a:ext cx="547504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600" noProof="0" dirty="0" smtClean="0">
                <a:solidFill>
                  <a:srgbClr val="969696"/>
                </a:solidFill>
              </a:rPr>
              <a:t>REF</a:t>
            </a:r>
            <a:r>
              <a:rPr lang="en-GB" sz="600" baseline="0" noProof="0" dirty="0" smtClean="0">
                <a:solidFill>
                  <a:srgbClr val="969696"/>
                </a:solidFill>
              </a:rPr>
              <a:t> </a:t>
            </a:r>
            <a:r>
              <a:rPr lang="en-GB" sz="600" baseline="0" noProof="0" dirty="0" err="1" smtClean="0">
                <a:solidFill>
                  <a:srgbClr val="969696"/>
                </a:solidFill>
              </a:rPr>
              <a:t>xxxxxxxxxxxx</a:t>
            </a:r>
            <a:r>
              <a:rPr lang="en-GB" sz="600" baseline="0" noProof="0" dirty="0" smtClean="0">
                <a:solidFill>
                  <a:srgbClr val="969696"/>
                </a:solidFill>
              </a:rPr>
              <a:t> rev xxx - date</a:t>
            </a:r>
            <a:br>
              <a:rPr lang="en-GB" sz="600" baseline="0" noProof="0" dirty="0" smtClean="0">
                <a:solidFill>
                  <a:srgbClr val="969696"/>
                </a:solidFill>
              </a:rPr>
            </a:br>
            <a:r>
              <a:rPr lang="en-GB" sz="600" noProof="0" dirty="0" smtClean="0">
                <a:solidFill>
                  <a:srgbClr val="969696"/>
                </a:solidFill>
              </a:rPr>
              <a:t>Name of</a:t>
            </a:r>
            <a:r>
              <a:rPr lang="en-GB" sz="600" baseline="0" noProof="0" dirty="0" smtClean="0">
                <a:solidFill>
                  <a:srgbClr val="969696"/>
                </a:solidFill>
              </a:rPr>
              <a:t> the company </a:t>
            </a:r>
            <a:r>
              <a:rPr lang="en-GB" sz="600" noProof="0" dirty="0" smtClean="0">
                <a:solidFill>
                  <a:srgbClr val="969696"/>
                </a:solidFill>
              </a:rPr>
              <a:t>/ template : 87211168-GRP-EN-004</a:t>
            </a:r>
            <a:endParaRPr lang="en-GB" sz="700" noProof="0" dirty="0">
              <a:solidFill>
                <a:srgbClr val="606060"/>
              </a:solidFill>
            </a:endParaRPr>
          </a:p>
        </p:txBody>
      </p:sp>
      <p:sp>
        <p:nvSpPr>
          <p:cNvPr id="20" name="Freeform 22"/>
          <p:cNvSpPr>
            <a:spLocks/>
          </p:cNvSpPr>
          <p:nvPr userDrawn="1"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3" name="ZoneTexte 11"/>
          <p:cNvSpPr txBox="1">
            <a:spLocks noChangeArrowheads="1"/>
          </p:cNvSpPr>
          <p:nvPr userDrawn="1"/>
        </p:nvSpPr>
        <p:spPr bwMode="auto">
          <a:xfrm>
            <a:off x="3968750" y="476409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00" b="0" baseline="0" noProof="0" dirty="0" smtClean="0">
                <a:solidFill>
                  <a:srgbClr val="FF0000"/>
                </a:solidFill>
                <a:latin typeface="Arial" charset="0"/>
              </a:rPr>
              <a:t>THALES GROUP CONFIDENTIAL</a:t>
            </a:r>
          </a:p>
        </p:txBody>
      </p:sp>
      <p:pic>
        <p:nvPicPr>
          <p:cNvPr id="12" name="Image 11" descr="logo_thales.png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448" y="4743026"/>
            <a:ext cx="1728000" cy="3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6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</p:sldLayoutIdLst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135731" algn="l" defTabSz="342900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bg2"/>
        </a:buClr>
        <a:buSzPct val="90000"/>
        <a:buFont typeface="Century Gothic" panose="020B0502020202020204" pitchFamily="34" charset="0"/>
        <a:buChar char="▌"/>
        <a:tabLst>
          <a:tab pos="739379" algn="l"/>
        </a:tabLst>
        <a:defRPr lang="fr-FR" sz="1800" b="1" kern="1200" dirty="0" smtClean="0">
          <a:solidFill>
            <a:schemeClr val="bg2"/>
          </a:solidFill>
          <a:latin typeface="+mn-lt"/>
          <a:ea typeface="+mn-ea"/>
          <a:cs typeface="+mn-cs"/>
        </a:defRPr>
      </a:lvl1pPr>
      <a:lvl2pPr marL="452438" indent="-184150" algn="l" defTabSz="342900" rtl="0" eaLnBrk="1" latinLnBrk="0" hangingPunct="1">
        <a:spcBef>
          <a:spcPts val="225"/>
        </a:spcBef>
        <a:spcAft>
          <a:spcPts val="450"/>
        </a:spcAft>
        <a:buSzPct val="100000"/>
        <a:buFontTx/>
        <a:buBlip>
          <a:blip r:embed="rId7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77800" algn="l" defTabSz="342900" rtl="0" eaLnBrk="1" latinLnBrk="0" hangingPunct="1">
        <a:spcBef>
          <a:spcPts val="0"/>
        </a:spcBef>
        <a:spcAft>
          <a:spcPts val="150"/>
        </a:spcAft>
        <a:buSzPct val="100000"/>
        <a:buFont typeface="Lucida Grande"/>
        <a:buChar char="-"/>
        <a:tabLst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66765" y="1"/>
            <a:ext cx="8674683" cy="561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9516" y="696542"/>
            <a:ext cx="8761933" cy="3934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text</a:t>
            </a:r>
            <a:r>
              <a:rPr lang="fr-FR" dirty="0"/>
              <a:t> styles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 rot="16200000">
            <a:off x="-1919905" y="2579354"/>
            <a:ext cx="410628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60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This document may not be reproduced, modified, adapted, published, translated, in any way, in whole or in part or disclosed to a third party</a:t>
            </a:r>
            <a:r>
              <a:rPr lang="en-AU" sz="600" kern="1200" baseline="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AU" sz="60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without the prior written consent of Thales  -  © Thales  2017 All rights reserved</a:t>
            </a:r>
            <a:r>
              <a:rPr lang="en-AU" sz="600" noProof="0" dirty="0">
                <a:solidFill>
                  <a:srgbClr val="969696"/>
                </a:solidFill>
              </a:rPr>
              <a:t>.</a:t>
            </a:r>
            <a:endParaRPr lang="en-AU" sz="700" noProof="0" dirty="0">
              <a:solidFill>
                <a:srgbClr val="606060"/>
              </a:solidFill>
            </a:endParaRPr>
          </a:p>
        </p:txBody>
      </p:sp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133237" y="4802829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smtClean="0">
                <a:solidFill>
                  <a:srgbClr val="333366"/>
                </a:solidFill>
              </a:rPr>
              <a:pPr algn="l"/>
              <a:t>‹N°›</a:t>
            </a:fld>
            <a:endParaRPr lang="fr-FR" sz="900" dirty="0">
              <a:solidFill>
                <a:srgbClr val="333366"/>
              </a:solidFill>
            </a:endParaRPr>
          </a:p>
        </p:txBody>
      </p:sp>
      <p:cxnSp>
        <p:nvCxnSpPr>
          <p:cNvPr id="13" name="Straight Connector 3"/>
          <p:cNvCxnSpPr/>
          <p:nvPr/>
        </p:nvCxnSpPr>
        <p:spPr bwMode="auto">
          <a:xfrm>
            <a:off x="-4456" y="563413"/>
            <a:ext cx="91484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6"/>
          <p:cNvSpPr>
            <a:spLocks noChangeArrowheads="1"/>
          </p:cNvSpPr>
          <p:nvPr userDrawn="1"/>
        </p:nvSpPr>
        <p:spPr bwMode="auto">
          <a:xfrm>
            <a:off x="598581" y="4863365"/>
            <a:ext cx="547504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68578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600" baseline="0" noProof="0" dirty="0">
                <a:solidFill>
                  <a:srgbClr val="969696"/>
                </a:solidFill>
              </a:rPr>
              <a:t>30/09/2020</a:t>
            </a:r>
            <a:br>
              <a:rPr lang="fr-FR" sz="600" baseline="0" noProof="0" dirty="0">
                <a:solidFill>
                  <a:srgbClr val="969696"/>
                </a:solidFill>
              </a:rPr>
            </a:br>
            <a:r>
              <a:rPr lang="fr-FR" sz="600" baseline="0" noProof="0" dirty="0">
                <a:solidFill>
                  <a:srgbClr val="969696"/>
                </a:solidFill>
              </a:rPr>
              <a:t>Thales </a:t>
            </a:r>
            <a:r>
              <a:rPr lang="fr-FR" sz="600" noProof="0" dirty="0">
                <a:solidFill>
                  <a:srgbClr val="969696"/>
                </a:solidFill>
              </a:rPr>
              <a:t>/ </a:t>
            </a:r>
            <a:r>
              <a:rPr lang="fr-FR" sz="600" noProof="0" dirty="0" err="1">
                <a:solidFill>
                  <a:srgbClr val="969696"/>
                </a:solidFill>
              </a:rPr>
              <a:t>template</a:t>
            </a:r>
            <a:r>
              <a:rPr lang="fr-FR" sz="600" noProof="0" dirty="0">
                <a:solidFill>
                  <a:srgbClr val="969696"/>
                </a:solidFill>
              </a:rPr>
              <a:t> : 87211169-DOC-GRP-FR-003</a:t>
            </a:r>
            <a:endParaRPr lang="fr-FR" sz="600" noProof="0" dirty="0">
              <a:solidFill>
                <a:srgbClr val="606060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-2341" y="120530"/>
            <a:ext cx="180000" cy="307777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400" b="0" i="0" u="none" strike="noStrike" cap="none" normalizeH="0" baseline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Freeform 22"/>
          <p:cNvSpPr>
            <a:spLocks/>
          </p:cNvSpPr>
          <p:nvPr userDrawn="1"/>
        </p:nvSpPr>
        <p:spPr bwMode="auto">
          <a:xfrm rot="10800000" flipH="1">
            <a:off x="159697" y="4842574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3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" b="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OPEN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9A0EB49-589E-1249-B302-DBDCFFF575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2" y="4580767"/>
            <a:ext cx="1529405" cy="57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7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3" r:id="rId5"/>
  </p:sldLayoutIdLst>
  <p:timing>
    <p:tnLst>
      <p:par>
        <p:cTn id="1" dur="indefinite" restart="never" nodeType="tmRoot"/>
      </p:par>
    </p:tnLst>
  </p:timing>
  <p:txStyles>
    <p:titleStyle>
      <a:lvl1pPr algn="l" defTabSz="342892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93" indent="-135728" algn="l" defTabSz="342892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bg2"/>
        </a:buClr>
        <a:buSzPct val="90000"/>
        <a:buFont typeface="Century Gothic" panose="020B0502020202020204" pitchFamily="34" charset="0"/>
        <a:buChar char="▌"/>
        <a:tabLst>
          <a:tab pos="739361" algn="l"/>
        </a:tabLst>
        <a:defRPr lang="fr-FR" sz="1800" b="1" kern="1200" dirty="0" smtClean="0">
          <a:solidFill>
            <a:schemeClr val="bg2"/>
          </a:solidFill>
          <a:latin typeface="+mn-lt"/>
          <a:ea typeface="+mn-ea"/>
          <a:cs typeface="+mn-cs"/>
        </a:defRPr>
      </a:lvl1pPr>
      <a:lvl2pPr marL="452427" indent="-184145" algn="l" defTabSz="342892" rtl="0" eaLnBrk="1" latinLnBrk="0" hangingPunct="1">
        <a:spcBef>
          <a:spcPts val="225"/>
        </a:spcBef>
        <a:spcAft>
          <a:spcPts val="450"/>
        </a:spcAft>
        <a:buSzPct val="100000"/>
        <a:buFontTx/>
        <a:buBlip>
          <a:blip r:embed="rId8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57" indent="-177796" algn="l" defTabSz="342892" rtl="0" eaLnBrk="1" latinLnBrk="0" hangingPunct="1">
        <a:spcBef>
          <a:spcPts val="0"/>
        </a:spcBef>
        <a:spcAft>
          <a:spcPts val="150"/>
        </a:spcAft>
        <a:buSzPct val="100000"/>
        <a:buFont typeface="Lucida Grande"/>
        <a:buChar char="-"/>
        <a:tabLst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P:\CREATIVE\SIX\2020\PCS7318 - Cybels Project\Working Folder\Links\PowerPoint Slide Artworks\Background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24" y="688"/>
            <a:ext cx="916305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 txBox="1">
            <a:spLocks/>
          </p:cNvSpPr>
          <p:nvPr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en-GB" sz="900" noProof="0" smtClean="0">
                <a:solidFill>
                  <a:schemeClr val="bg1"/>
                </a:solidFill>
              </a:rPr>
              <a:pPr algn="l"/>
              <a:t>‹N°›</a:t>
            </a:fld>
            <a:endParaRPr lang="en-GB" sz="900" noProof="0" dirty="0">
              <a:solidFill>
                <a:schemeClr val="bg1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065" y="206375"/>
            <a:ext cx="8343856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065" y="768210"/>
            <a:ext cx="8343856" cy="3826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5311B6A-A9E9-E84A-ACE7-940ED72C962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1" y="4580768"/>
            <a:ext cx="1529406" cy="573527"/>
          </a:xfrm>
          <a:prstGeom prst="rect">
            <a:avLst/>
          </a:prstGeom>
        </p:spPr>
      </p:pic>
      <p:sp>
        <p:nvSpPr>
          <p:cNvPr id="13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377710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975" indent="-134938" algn="l" defTabSz="342900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bg1"/>
        </a:buClr>
        <a:buSzPct val="90000"/>
        <a:buFont typeface="Century Gothic" panose="020B0502020202020204" pitchFamily="34" charset="0"/>
        <a:buChar char="▌"/>
        <a:tabLst>
          <a:tab pos="739379" algn="l"/>
        </a:tabLst>
        <a:defRPr lang="fr-FR" sz="1800" b="1" kern="1200" dirty="0" smtClean="0">
          <a:solidFill>
            <a:schemeClr val="bg1"/>
          </a:solidFill>
          <a:latin typeface="+mn-lt"/>
          <a:ea typeface="+mn-ea"/>
          <a:cs typeface="+mn-cs"/>
        </a:defRPr>
      </a:lvl1pPr>
      <a:lvl2pPr marL="396000" indent="-184150" algn="l" defTabSz="342900" rtl="0" eaLnBrk="1" latinLnBrk="0" hangingPunct="1">
        <a:spcBef>
          <a:spcPts val="225"/>
        </a:spcBef>
        <a:spcAft>
          <a:spcPts val="450"/>
        </a:spcAft>
        <a:buSzPct val="100000"/>
        <a:buFont typeface="Wingdings" panose="05000000000000000000" pitchFamily="2" charset="2"/>
        <a:buChar char="§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594000" indent="-177800" algn="l" defTabSz="342900" rtl="0" eaLnBrk="1" latinLnBrk="0" hangingPunct="1">
        <a:spcBef>
          <a:spcPts val="0"/>
        </a:spcBef>
        <a:spcAft>
          <a:spcPts val="150"/>
        </a:spcAft>
        <a:buSzPct val="100000"/>
        <a:buFont typeface="Arial" panose="020B0604020202020204" pitchFamily="34" charset="0"/>
        <a:buChar char="•"/>
        <a:tabLst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792000" indent="-171450" algn="l" defTabSz="3429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bg1"/>
          </a:solidFill>
          <a:latin typeface="+mn-lt"/>
          <a:ea typeface="+mn-ea"/>
          <a:cs typeface="+mn-cs"/>
        </a:defRPr>
      </a:lvl4pPr>
      <a:lvl5pPr marL="108000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66765" y="1"/>
            <a:ext cx="8674683" cy="561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z="2000" b="1" kern="1200" smtClean="0">
                <a:solidFill>
                  <a:srgbClr val="333366"/>
                </a:solidFill>
                <a:effectLst/>
                <a:latin typeface="+mj-lt"/>
              </a:rPr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9516" y="696542"/>
            <a:ext cx="8761933" cy="3934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133237" y="4802829"/>
            <a:ext cx="7862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1200" smtClean="0">
                <a:solidFill>
                  <a:srgbClr val="333366"/>
                </a:solidFill>
              </a:rPr>
              <a:pPr algn="l"/>
              <a:t>‹N°›</a:t>
            </a:fld>
            <a:endParaRPr lang="fr-FR" sz="1200" dirty="0">
              <a:solidFill>
                <a:srgbClr val="333366"/>
              </a:solidFill>
            </a:endParaRPr>
          </a:p>
        </p:txBody>
      </p:sp>
      <p:cxnSp>
        <p:nvCxnSpPr>
          <p:cNvPr id="13" name="Straight Connector 3"/>
          <p:cNvCxnSpPr/>
          <p:nvPr/>
        </p:nvCxnSpPr>
        <p:spPr bwMode="auto">
          <a:xfrm>
            <a:off x="-4456" y="563413"/>
            <a:ext cx="91484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13"/>
          <p:cNvSpPr/>
          <p:nvPr/>
        </p:nvSpPr>
        <p:spPr bwMode="auto">
          <a:xfrm>
            <a:off x="-2341" y="120530"/>
            <a:ext cx="180000" cy="307777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400" b="0" i="0" u="none" strike="noStrike" cap="none" normalizeH="0" baseline="0" smtClean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ZoneTexte 11"/>
          <p:cNvSpPr txBox="1">
            <a:spLocks noChangeArrowheads="1"/>
          </p:cNvSpPr>
          <p:nvPr/>
        </p:nvSpPr>
        <p:spPr bwMode="auto">
          <a:xfrm>
            <a:off x="3968751" y="4764094"/>
            <a:ext cx="1206500" cy="17036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" b="0" baseline="0" dirty="0" smtClean="0">
                <a:solidFill>
                  <a:srgbClr val="FF0000"/>
                </a:solidFill>
                <a:latin typeface="Arial" charset="0"/>
              </a:rPr>
              <a:t>THALES GROUP CONFIDENTIAL</a:t>
            </a:r>
          </a:p>
        </p:txBody>
      </p:sp>
      <p:sp>
        <p:nvSpPr>
          <p:cNvPr id="12" name="Freeform 22"/>
          <p:cNvSpPr>
            <a:spLocks/>
          </p:cNvSpPr>
          <p:nvPr/>
        </p:nvSpPr>
        <p:spPr bwMode="auto">
          <a:xfrm rot="10800000" flipH="1">
            <a:off x="159697" y="4842574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17" name="Image 16" descr="logo_thales.png"/>
          <p:cNvPicPr>
            <a:picLocks noChangeAspect="1"/>
          </p:cNvPicPr>
          <p:nvPr/>
        </p:nvPicPr>
        <p:blipFill rotWithShape="1"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448" y="4743027"/>
            <a:ext cx="1728000" cy="332309"/>
          </a:xfrm>
          <a:prstGeom prst="rect">
            <a:avLst/>
          </a:prstGeom>
        </p:spPr>
      </p:pic>
      <p:sp>
        <p:nvSpPr>
          <p:cNvPr id="11" name="Rectangle 36"/>
          <p:cNvSpPr>
            <a:spLocks noChangeArrowheads="1"/>
          </p:cNvSpPr>
          <p:nvPr/>
        </p:nvSpPr>
        <p:spPr bwMode="auto">
          <a:xfrm rot="16200000">
            <a:off x="-1890005" y="2627451"/>
            <a:ext cx="404648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600" kern="120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This document may not be reproduced, modified, adapted, published, translated, in any way, in whole or in part or disclosed to a third party</a:t>
            </a:r>
            <a:r>
              <a:rPr lang="en-AU" sz="600" kern="1200" baseline="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AU" sz="600" kern="120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without the prior written consent of Thales  -  © Thales  2015 All rights reserved</a:t>
            </a:r>
            <a:r>
              <a:rPr lang="en-AU" sz="600" noProof="0" dirty="0" smtClean="0">
                <a:solidFill>
                  <a:srgbClr val="969696"/>
                </a:solidFill>
              </a:rPr>
              <a:t>.</a:t>
            </a:r>
            <a:endParaRPr lang="en-AU" sz="700" noProof="0" dirty="0">
              <a:solidFill>
                <a:srgbClr val="606060"/>
              </a:solidFill>
            </a:endParaRPr>
          </a:p>
        </p:txBody>
      </p:sp>
      <p:sp>
        <p:nvSpPr>
          <p:cNvPr id="16" name="Rectangle 36"/>
          <p:cNvSpPr>
            <a:spLocks noChangeArrowheads="1"/>
          </p:cNvSpPr>
          <p:nvPr/>
        </p:nvSpPr>
        <p:spPr bwMode="auto">
          <a:xfrm>
            <a:off x="598580" y="4855685"/>
            <a:ext cx="5475047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600" noProof="0" dirty="0" err="1" smtClean="0">
                <a:solidFill>
                  <a:srgbClr val="969696"/>
                </a:solidFill>
              </a:rPr>
              <a:t>Ref</a:t>
            </a:r>
            <a:r>
              <a:rPr lang="fr-FR" sz="600" noProof="0" dirty="0" smtClean="0">
                <a:solidFill>
                  <a:srgbClr val="969696"/>
                </a:solidFill>
              </a:rPr>
              <a:t> </a:t>
            </a:r>
            <a:r>
              <a:rPr lang="fr-FR" sz="600" noProof="0" dirty="0" err="1" smtClean="0">
                <a:solidFill>
                  <a:srgbClr val="969696"/>
                </a:solidFill>
              </a:rPr>
              <a:t>number</a:t>
            </a:r>
            <a:r>
              <a:rPr lang="fr-FR" sz="600" noProof="0" dirty="0" smtClean="0">
                <a:solidFill>
                  <a:srgbClr val="969696"/>
                </a:solidFill>
              </a:rPr>
              <a:t>- date</a:t>
            </a:r>
          </a:p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600" noProof="0" dirty="0" smtClean="0">
                <a:solidFill>
                  <a:srgbClr val="969696"/>
                </a:solidFill>
              </a:rPr>
              <a:t>Name of  the </a:t>
            </a:r>
            <a:r>
              <a:rPr lang="fr-FR" sz="600" noProof="0" dirty="0" err="1" smtClean="0">
                <a:solidFill>
                  <a:srgbClr val="969696"/>
                </a:solidFill>
              </a:rPr>
              <a:t>company</a:t>
            </a:r>
            <a:r>
              <a:rPr lang="fr-FR" sz="600" noProof="0" dirty="0" smtClean="0">
                <a:solidFill>
                  <a:srgbClr val="969696"/>
                </a:solidFill>
              </a:rPr>
              <a:t>/ Template : 87204467-DOC-GRP-EN-002</a:t>
            </a:r>
            <a:endParaRPr lang="fr-FR" sz="700" noProof="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6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  <p:sldLayoutId id="2147484054" r:id="rId14"/>
    <p:sldLayoutId id="2147484055" r:id="rId15"/>
    <p:sldLayoutId id="2147484056" r:id="rId16"/>
    <p:sldLayoutId id="2147484057" r:id="rId17"/>
    <p:sldLayoutId id="2147484058" r:id="rId18"/>
    <p:sldLayoutId id="2147484059" r:id="rId19"/>
    <p:sldLayoutId id="2147484060" r:id="rId20"/>
    <p:sldLayoutId id="2147484061" r:id="rId21"/>
    <p:sldLayoutId id="2147484062" r:id="rId22"/>
    <p:sldLayoutId id="2147484063" r:id="rId23"/>
    <p:sldLayoutId id="2147484064" r:id="rId24"/>
    <p:sldLayoutId id="2147484065" r:id="rId25"/>
    <p:sldLayoutId id="2147484066" r:id="rId26"/>
    <p:sldLayoutId id="2147484067" r:id="rId27"/>
    <p:sldLayoutId id="2147484068" r:id="rId28"/>
    <p:sldLayoutId id="2147484069" r:id="rId29"/>
    <p:sldLayoutId id="2147484070" r:id="rId30"/>
    <p:sldLayoutId id="2147484071" r:id="rId31"/>
    <p:sldLayoutId id="2147484072" r:id="rId32"/>
    <p:sldLayoutId id="2147484073" r:id="rId33"/>
    <p:sldLayoutId id="2147484074" r:id="rId34"/>
    <p:sldLayoutId id="2147484075" r:id="rId35"/>
    <p:sldLayoutId id="2147484076" r:id="rId36"/>
    <p:sldLayoutId id="2147484077" r:id="rId37"/>
    <p:sldLayoutId id="2147484078" r:id="rId38"/>
    <p:sldLayoutId id="2147484079" r:id="rId39"/>
    <p:sldLayoutId id="2147484080" r:id="rId40"/>
  </p:sldLayoutIdLst>
  <p:timing>
    <p:tnLst>
      <p:par>
        <p:cTn id="1" dur="indefinite" restart="never" nodeType="tmRoot"/>
      </p:par>
    </p:tnLst>
  </p:timing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91" indent="-180971" algn="l" defTabSz="457189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Clr>
          <a:schemeClr val="bg2"/>
        </a:buClr>
        <a:buSzPct val="90000"/>
        <a:buFont typeface="Century Gothic" panose="020B0502020202020204" pitchFamily="34" charset="0"/>
        <a:buChar char="▌"/>
        <a:tabLst>
          <a:tab pos="985814" algn="l"/>
        </a:tabLst>
        <a:defRPr lang="fr-FR" sz="1800" b="1" kern="1200" dirty="0" smtClean="0">
          <a:solidFill>
            <a:schemeClr val="bg2"/>
          </a:solidFill>
          <a:latin typeface="+mn-lt"/>
          <a:ea typeface="+mn-ea"/>
          <a:cs typeface="+mn-cs"/>
        </a:defRPr>
      </a:lvl1pPr>
      <a:lvl2pPr marL="539737" indent="-182558" algn="l" defTabSz="457189" rtl="0" eaLnBrk="1" latinLnBrk="0" hangingPunct="1">
        <a:spcBef>
          <a:spcPts val="0"/>
        </a:spcBef>
        <a:spcAft>
          <a:spcPts val="600"/>
        </a:spcAft>
        <a:buSzPct val="100000"/>
        <a:buFontTx/>
        <a:buBlip>
          <a:blip r:embed="rId43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02" indent="-182558" algn="l" defTabSz="457189" rtl="0" eaLnBrk="1" latinLnBrk="0" hangingPunct="1">
        <a:spcBef>
          <a:spcPts val="360"/>
        </a:spcBef>
        <a:buSzPct val="100000"/>
        <a:buFont typeface="Lucida Grande"/>
        <a:buChar char="-"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26" Type="http://schemas.openxmlformats.org/officeDocument/2006/relationships/tags" Target="../tags/tag66.xml"/><Relationship Id="rId39" Type="http://schemas.openxmlformats.org/officeDocument/2006/relationships/image" Target="../media/image78.png"/><Relationship Id="rId3" Type="http://schemas.openxmlformats.org/officeDocument/2006/relationships/tags" Target="../tags/tag65.xml"/><Relationship Id="rId21" Type="http://schemas.openxmlformats.org/officeDocument/2006/relationships/notesSlide" Target="../notesSlides/notesSlide10.xml"/><Relationship Id="rId34" Type="http://schemas.openxmlformats.org/officeDocument/2006/relationships/tags" Target="../tags/tag68.xml"/><Relationship Id="rId42" Type="http://schemas.openxmlformats.org/officeDocument/2006/relationships/image" Target="../media/image80.png"/><Relationship Id="rId47" Type="http://schemas.openxmlformats.org/officeDocument/2006/relationships/tags" Target="../tags/tag75.xml"/><Relationship Id="rId50" Type="http://schemas.openxmlformats.org/officeDocument/2006/relationships/tags" Target="../tags/tag79.xml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5" Type="http://schemas.openxmlformats.org/officeDocument/2006/relationships/image" Target="../media/image65.png"/><Relationship Id="rId33" Type="http://schemas.openxmlformats.org/officeDocument/2006/relationships/image" Target="../media/image74.png"/><Relationship Id="rId38" Type="http://schemas.openxmlformats.org/officeDocument/2006/relationships/image" Target="../media/image77.png"/><Relationship Id="rId46" Type="http://schemas.openxmlformats.org/officeDocument/2006/relationships/image" Target="../media/image82.png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0" Type="http://schemas.openxmlformats.org/officeDocument/2006/relationships/slideLayout" Target="../slideLayouts/slideLayout3.xml"/><Relationship Id="rId29" Type="http://schemas.openxmlformats.org/officeDocument/2006/relationships/image" Target="../media/image71.png"/><Relationship Id="rId41" Type="http://schemas.openxmlformats.org/officeDocument/2006/relationships/tags" Target="../tags/tag72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24" Type="http://schemas.openxmlformats.org/officeDocument/2006/relationships/image" Target="../media/image690.png"/><Relationship Id="rId32" Type="http://schemas.openxmlformats.org/officeDocument/2006/relationships/image" Target="../media/image73.png"/><Relationship Id="rId37" Type="http://schemas.openxmlformats.org/officeDocument/2006/relationships/image" Target="../media/image76.png"/><Relationship Id="rId40" Type="http://schemas.openxmlformats.org/officeDocument/2006/relationships/image" Target="../media/image79.png"/><Relationship Id="rId45" Type="http://schemas.openxmlformats.org/officeDocument/2006/relationships/tags" Target="../tags/tag74.xml"/><Relationship Id="rId5" Type="http://schemas.openxmlformats.org/officeDocument/2006/relationships/tags" Target="../tags/tag67.xml"/><Relationship Id="rId15" Type="http://schemas.openxmlformats.org/officeDocument/2006/relationships/tags" Target="../tags/tag77.xml"/><Relationship Id="rId23" Type="http://schemas.openxmlformats.org/officeDocument/2006/relationships/image" Target="../media/image680.png"/><Relationship Id="rId28" Type="http://schemas.openxmlformats.org/officeDocument/2006/relationships/tags" Target="../tags/tag67.xml"/><Relationship Id="rId36" Type="http://schemas.openxmlformats.org/officeDocument/2006/relationships/tags" Target="../tags/tag69.xml"/><Relationship Id="rId49" Type="http://schemas.openxmlformats.org/officeDocument/2006/relationships/tags" Target="../tags/tag78.xml"/><Relationship Id="rId10" Type="http://schemas.openxmlformats.org/officeDocument/2006/relationships/tags" Target="../tags/tag72.xml"/><Relationship Id="rId19" Type="http://schemas.openxmlformats.org/officeDocument/2006/relationships/tags" Target="../tags/tag81.xml"/><Relationship Id="rId31" Type="http://schemas.openxmlformats.org/officeDocument/2006/relationships/image" Target="../media/image72.png"/><Relationship Id="rId44" Type="http://schemas.openxmlformats.org/officeDocument/2006/relationships/image" Target="../media/image81.png"/><Relationship Id="rId52" Type="http://schemas.openxmlformats.org/officeDocument/2006/relationships/image" Target="../media/image83.png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Relationship Id="rId22" Type="http://schemas.openxmlformats.org/officeDocument/2006/relationships/image" Target="../media/image50.png"/><Relationship Id="rId27" Type="http://schemas.openxmlformats.org/officeDocument/2006/relationships/image" Target="../media/image70.png"/><Relationship Id="rId30" Type="http://schemas.openxmlformats.org/officeDocument/2006/relationships/image" Target="../media/image64.png"/><Relationship Id="rId35" Type="http://schemas.openxmlformats.org/officeDocument/2006/relationships/image" Target="../media/image75.png"/><Relationship Id="rId43" Type="http://schemas.openxmlformats.org/officeDocument/2006/relationships/tags" Target="../tags/tag73.xml"/><Relationship Id="rId48" Type="http://schemas.openxmlformats.org/officeDocument/2006/relationships/tags" Target="../tags/tag77.xml"/><Relationship Id="rId8" Type="http://schemas.openxmlformats.org/officeDocument/2006/relationships/tags" Target="../tags/tag70.xml"/><Relationship Id="rId51" Type="http://schemas.openxmlformats.org/officeDocument/2006/relationships/tags" Target="../tags/tag8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13" Type="http://schemas.openxmlformats.org/officeDocument/2006/relationships/tags" Target="../tags/tag94.xml"/><Relationship Id="rId18" Type="http://schemas.openxmlformats.org/officeDocument/2006/relationships/image" Target="../media/image111.png"/><Relationship Id="rId26" Type="http://schemas.openxmlformats.org/officeDocument/2006/relationships/tags" Target="../tags/tag90.xml"/><Relationship Id="rId3" Type="http://schemas.openxmlformats.org/officeDocument/2006/relationships/tags" Target="../tags/tag84.xml"/><Relationship Id="rId21" Type="http://schemas.openxmlformats.org/officeDocument/2006/relationships/image" Target="../media/image90.png"/><Relationship Id="rId34" Type="http://schemas.openxmlformats.org/officeDocument/2006/relationships/image" Target="../media/image199.png"/><Relationship Id="rId7" Type="http://schemas.openxmlformats.org/officeDocument/2006/relationships/tags" Target="../tags/tag88.xml"/><Relationship Id="rId12" Type="http://schemas.openxmlformats.org/officeDocument/2006/relationships/tags" Target="../tags/tag93.xml"/><Relationship Id="rId17" Type="http://schemas.openxmlformats.org/officeDocument/2006/relationships/tags" Target="../tags/tag83.xml"/><Relationship Id="rId25" Type="http://schemas.openxmlformats.org/officeDocument/2006/relationships/image" Target="../media/image195.png"/><Relationship Id="rId33" Type="http://schemas.openxmlformats.org/officeDocument/2006/relationships/tags" Target="../tags/tag94.xml"/><Relationship Id="rId2" Type="http://schemas.openxmlformats.org/officeDocument/2006/relationships/tags" Target="../tags/tag83.xml"/><Relationship Id="rId16" Type="http://schemas.openxmlformats.org/officeDocument/2006/relationships/image" Target="../media/image89.png"/><Relationship Id="rId20" Type="http://schemas.openxmlformats.org/officeDocument/2006/relationships/image" Target="../media/image900.png"/><Relationship Id="rId29" Type="http://schemas.openxmlformats.org/officeDocument/2006/relationships/tags" Target="../tags/tag92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tags" Target="../tags/tag92.xml"/><Relationship Id="rId24" Type="http://schemas.openxmlformats.org/officeDocument/2006/relationships/tags" Target="../tags/tag88.xml"/><Relationship Id="rId32" Type="http://schemas.openxmlformats.org/officeDocument/2006/relationships/image" Target="../media/image198.png"/><Relationship Id="rId5" Type="http://schemas.openxmlformats.org/officeDocument/2006/relationships/tags" Target="../tags/tag86.xml"/><Relationship Id="rId15" Type="http://schemas.openxmlformats.org/officeDocument/2006/relationships/notesSlide" Target="../notesSlides/notesSlide11.xml"/><Relationship Id="rId23" Type="http://schemas.openxmlformats.org/officeDocument/2006/relationships/image" Target="../media/image114.png"/><Relationship Id="rId28" Type="http://schemas.openxmlformats.org/officeDocument/2006/relationships/image" Target="../media/image115.png"/><Relationship Id="rId10" Type="http://schemas.openxmlformats.org/officeDocument/2006/relationships/tags" Target="../tags/tag91.xml"/><Relationship Id="rId19" Type="http://schemas.openxmlformats.org/officeDocument/2006/relationships/tags" Target="../tags/tag84.xml"/><Relationship Id="rId31" Type="http://schemas.openxmlformats.org/officeDocument/2006/relationships/tags" Target="../tags/tag93.xml"/><Relationship Id="rId4" Type="http://schemas.openxmlformats.org/officeDocument/2006/relationships/tags" Target="../tags/tag85.xml"/><Relationship Id="rId9" Type="http://schemas.openxmlformats.org/officeDocument/2006/relationships/tags" Target="../tags/tag90.xml"/><Relationship Id="rId14" Type="http://schemas.openxmlformats.org/officeDocument/2006/relationships/slideLayout" Target="../slideLayouts/slideLayout3.xml"/><Relationship Id="rId22" Type="http://schemas.openxmlformats.org/officeDocument/2006/relationships/tags" Target="../tags/tag87.xml"/><Relationship Id="rId27" Type="http://schemas.openxmlformats.org/officeDocument/2006/relationships/tags" Target="../tags/tag91.xml"/><Relationship Id="rId30" Type="http://schemas.openxmlformats.org/officeDocument/2006/relationships/image" Target="../media/image19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12.png"/><Relationship Id="rId3" Type="http://schemas.openxmlformats.org/officeDocument/2006/relationships/tags" Target="../tags/tag97.xml"/><Relationship Id="rId7" Type="http://schemas.openxmlformats.org/officeDocument/2006/relationships/image" Target="../media/image91.png"/><Relationship Id="rId12" Type="http://schemas.openxmlformats.org/officeDocument/2006/relationships/tags" Target="../tags/tag96.xml"/><Relationship Id="rId17" Type="http://schemas.openxmlformats.org/officeDocument/2006/relationships/image" Target="../media/image116.png"/><Relationship Id="rId2" Type="http://schemas.openxmlformats.org/officeDocument/2006/relationships/tags" Target="../tags/tag96.xml"/><Relationship Id="rId16" Type="http://schemas.openxmlformats.org/officeDocument/2006/relationships/tags" Target="../tags/tag98.xml"/><Relationship Id="rId1" Type="http://schemas.openxmlformats.org/officeDocument/2006/relationships/tags" Target="../tags/tag95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10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13.png"/><Relationship Id="rId10" Type="http://schemas.openxmlformats.org/officeDocument/2006/relationships/tags" Target="../tags/tag95.xml"/><Relationship Id="rId4" Type="http://schemas.openxmlformats.org/officeDocument/2006/relationships/tags" Target="../tags/tag98.xml"/><Relationship Id="rId14" Type="http://schemas.openxmlformats.org/officeDocument/2006/relationships/tags" Target="../tags/tag9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tags" Target="../tags/tag102.xml"/><Relationship Id="rId18" Type="http://schemas.openxmlformats.org/officeDocument/2006/relationships/image" Target="../media/image1100.png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image" Target="../media/image59.png"/><Relationship Id="rId17" Type="http://schemas.openxmlformats.org/officeDocument/2006/relationships/tags" Target="../tags/tag105.xml"/><Relationship Id="rId2" Type="http://schemas.openxmlformats.org/officeDocument/2006/relationships/tags" Target="../tags/tag100.xml"/><Relationship Id="rId16" Type="http://schemas.openxmlformats.org/officeDocument/2006/relationships/image" Target="../media/image1040.png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103.xml"/><Relationship Id="rId15" Type="http://schemas.openxmlformats.org/officeDocument/2006/relationships/tags" Target="../tags/tag104.xml"/><Relationship Id="rId10" Type="http://schemas.openxmlformats.org/officeDocument/2006/relationships/slideLayout" Target="../slideLayouts/slideLayout3.xml"/><Relationship Id="rId19" Type="http://schemas.openxmlformats.org/officeDocument/2006/relationships/image" Target="../media/image57.png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image" Target="../media/image10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110.xml"/><Relationship Id="rId7" Type="http://schemas.openxmlformats.org/officeDocument/2006/relationships/image" Target="../media/image93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0.xml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9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910.png"/><Relationship Id="rId18" Type="http://schemas.openxmlformats.org/officeDocument/2006/relationships/tags" Target="../tags/tag116.xml"/><Relationship Id="rId3" Type="http://schemas.openxmlformats.org/officeDocument/2006/relationships/tags" Target="../tags/tag113.xml"/><Relationship Id="rId21" Type="http://schemas.openxmlformats.org/officeDocument/2006/relationships/image" Target="../media/image96.png"/><Relationship Id="rId7" Type="http://schemas.openxmlformats.org/officeDocument/2006/relationships/tags" Target="../tags/tag117.xml"/><Relationship Id="rId12" Type="http://schemas.openxmlformats.org/officeDocument/2006/relationships/image" Target="../media/image50.png"/><Relationship Id="rId17" Type="http://schemas.openxmlformats.org/officeDocument/2006/relationships/image" Target="../media/image65.png"/><Relationship Id="rId2" Type="http://schemas.openxmlformats.org/officeDocument/2006/relationships/tags" Target="../tags/tag112.xml"/><Relationship Id="rId16" Type="http://schemas.openxmlformats.org/officeDocument/2006/relationships/image" Target="../media/image940.png"/><Relationship Id="rId20" Type="http://schemas.openxmlformats.org/officeDocument/2006/relationships/tags" Target="../tags/tag117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123.png"/><Relationship Id="rId5" Type="http://schemas.openxmlformats.org/officeDocument/2006/relationships/tags" Target="../tags/tag115.xml"/><Relationship Id="rId15" Type="http://schemas.openxmlformats.org/officeDocument/2006/relationships/image" Target="../media/image930.png"/><Relationship Id="rId10" Type="http://schemas.openxmlformats.org/officeDocument/2006/relationships/tags" Target="../tags/tag111.xml"/><Relationship Id="rId19" Type="http://schemas.openxmlformats.org/officeDocument/2006/relationships/image" Target="../media/image95.png"/><Relationship Id="rId4" Type="http://schemas.openxmlformats.org/officeDocument/2006/relationships/tags" Target="../tags/tag114.xml"/><Relationship Id="rId9" Type="http://schemas.openxmlformats.org/officeDocument/2006/relationships/notesSlide" Target="../notesSlides/notesSlide16.xml"/><Relationship Id="rId14" Type="http://schemas.openxmlformats.org/officeDocument/2006/relationships/image" Target="../media/image920.png"/><Relationship Id="rId22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930.png"/><Relationship Id="rId18" Type="http://schemas.openxmlformats.org/officeDocument/2006/relationships/image" Target="../media/image96.png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12" Type="http://schemas.openxmlformats.org/officeDocument/2006/relationships/image" Target="../media/image1140.png"/><Relationship Id="rId17" Type="http://schemas.openxmlformats.org/officeDocument/2006/relationships/tags" Target="../tags/tag125.xml"/><Relationship Id="rId2" Type="http://schemas.openxmlformats.org/officeDocument/2006/relationships/tags" Target="../tags/tag120.xml"/><Relationship Id="rId16" Type="http://schemas.openxmlformats.org/officeDocument/2006/relationships/image" Target="../media/image95.png"/><Relationship Id="rId20" Type="http://schemas.openxmlformats.org/officeDocument/2006/relationships/image" Target="../media/image1150.png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image" Target="../media/image910.png"/><Relationship Id="rId5" Type="http://schemas.openxmlformats.org/officeDocument/2006/relationships/tags" Target="../tags/tag123.xml"/><Relationship Id="rId15" Type="http://schemas.openxmlformats.org/officeDocument/2006/relationships/tags" Target="../tags/tag124.xml"/><Relationship Id="rId10" Type="http://schemas.openxmlformats.org/officeDocument/2006/relationships/image" Target="../media/image50.png"/><Relationship Id="rId19" Type="http://schemas.openxmlformats.org/officeDocument/2006/relationships/image" Target="../media/image64.png"/><Relationship Id="rId4" Type="http://schemas.openxmlformats.org/officeDocument/2006/relationships/tags" Target="../tags/tag122.xml"/><Relationship Id="rId9" Type="http://schemas.openxmlformats.org/officeDocument/2006/relationships/notesSlide" Target="../notesSlides/notesSlide17.xml"/><Relationship Id="rId1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910.png"/><Relationship Id="rId18" Type="http://schemas.openxmlformats.org/officeDocument/2006/relationships/image" Target="../media/image95.png"/><Relationship Id="rId3" Type="http://schemas.openxmlformats.org/officeDocument/2006/relationships/tags" Target="../tags/tag129.xml"/><Relationship Id="rId21" Type="http://schemas.openxmlformats.org/officeDocument/2006/relationships/image" Target="../media/image64.png"/><Relationship Id="rId7" Type="http://schemas.openxmlformats.org/officeDocument/2006/relationships/tags" Target="../tags/tag133.xml"/><Relationship Id="rId12" Type="http://schemas.openxmlformats.org/officeDocument/2006/relationships/image" Target="../media/image50.png"/><Relationship Id="rId17" Type="http://schemas.openxmlformats.org/officeDocument/2006/relationships/tags" Target="../tags/tag132.xml"/><Relationship Id="rId2" Type="http://schemas.openxmlformats.org/officeDocument/2006/relationships/tags" Target="../tags/tag128.xml"/><Relationship Id="rId16" Type="http://schemas.openxmlformats.org/officeDocument/2006/relationships/image" Target="../media/image65.png"/><Relationship Id="rId20" Type="http://schemas.openxmlformats.org/officeDocument/2006/relationships/image" Target="../media/image96.png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124.png"/><Relationship Id="rId5" Type="http://schemas.openxmlformats.org/officeDocument/2006/relationships/tags" Target="../tags/tag131.xml"/><Relationship Id="rId15" Type="http://schemas.openxmlformats.org/officeDocument/2006/relationships/image" Target="../media/image930.png"/><Relationship Id="rId10" Type="http://schemas.openxmlformats.org/officeDocument/2006/relationships/tags" Target="../tags/tag127.xml"/><Relationship Id="rId19" Type="http://schemas.openxmlformats.org/officeDocument/2006/relationships/tags" Target="../tags/tag133.xml"/><Relationship Id="rId4" Type="http://schemas.openxmlformats.org/officeDocument/2006/relationships/tags" Target="../tags/tag130.xml"/><Relationship Id="rId9" Type="http://schemas.openxmlformats.org/officeDocument/2006/relationships/notesSlide" Target="../notesSlides/notesSlide18.xml"/><Relationship Id="rId14" Type="http://schemas.openxmlformats.org/officeDocument/2006/relationships/image" Target="../media/image1140.png"/><Relationship Id="rId22" Type="http://schemas.openxmlformats.org/officeDocument/2006/relationships/image" Target="../media/image11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image" Target="../media/image45.png"/><Relationship Id="rId39" Type="http://schemas.openxmlformats.org/officeDocument/2006/relationships/image" Target="../media/image50.png"/><Relationship Id="rId3" Type="http://schemas.openxmlformats.org/officeDocument/2006/relationships/tags" Target="../tags/tag6.xml"/><Relationship Id="rId21" Type="http://schemas.openxmlformats.org/officeDocument/2006/relationships/notesSlide" Target="../notesSlides/notesSlide3.xml"/><Relationship Id="rId34" Type="http://schemas.openxmlformats.org/officeDocument/2006/relationships/tags" Target="../tags/tag10.xml"/><Relationship Id="rId42" Type="http://schemas.openxmlformats.org/officeDocument/2006/relationships/image" Target="../media/image53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image" Target="../media/image44.png"/><Relationship Id="rId38" Type="http://schemas.openxmlformats.org/officeDocument/2006/relationships/image" Target="../media/image49.png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slideLayout" Target="../slideLayouts/slideLayout3.xml"/><Relationship Id="rId29" Type="http://schemas.openxmlformats.org/officeDocument/2006/relationships/image" Target="../media/image48.png"/><Relationship Id="rId41" Type="http://schemas.openxmlformats.org/officeDocument/2006/relationships/image" Target="../media/image52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tags" Target="../tags/tag5.xml"/><Relationship Id="rId37" Type="http://schemas.openxmlformats.org/officeDocument/2006/relationships/image" Target="../media/image470.png"/><Relationship Id="rId40" Type="http://schemas.openxmlformats.org/officeDocument/2006/relationships/image" Target="../media/image51.png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image" Target="../media/image43.png"/><Relationship Id="rId28" Type="http://schemas.openxmlformats.org/officeDocument/2006/relationships/image" Target="../media/image47.png"/><Relationship Id="rId36" Type="http://schemas.openxmlformats.org/officeDocument/2006/relationships/tags" Target="../tags/tag11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4.xml"/><Relationship Id="rId27" Type="http://schemas.openxmlformats.org/officeDocument/2006/relationships/image" Target="../media/image46.png"/><Relationship Id="rId35" Type="http://schemas.openxmlformats.org/officeDocument/2006/relationships/image" Target="../media/image460.png"/><Relationship Id="rId4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48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51.png"/><Relationship Id="rId5" Type="http://schemas.openxmlformats.org/officeDocument/2006/relationships/tags" Target="../tags/tag27.xml"/><Relationship Id="rId10" Type="http://schemas.openxmlformats.org/officeDocument/2006/relationships/image" Target="../media/image50.png"/><Relationship Id="rId4" Type="http://schemas.openxmlformats.org/officeDocument/2006/relationships/tags" Target="../tags/tag26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image" Target="../media/image57.png"/><Relationship Id="rId3" Type="http://schemas.openxmlformats.org/officeDocument/2006/relationships/tags" Target="../tags/tag33.xml"/><Relationship Id="rId21" Type="http://schemas.openxmlformats.org/officeDocument/2006/relationships/image" Target="../media/image55.png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notesSlide" Target="../notesSlides/notesSlide6.xml"/><Relationship Id="rId2" Type="http://schemas.openxmlformats.org/officeDocument/2006/relationships/tags" Target="../tags/tag32.xml"/><Relationship Id="rId16" Type="http://schemas.openxmlformats.org/officeDocument/2006/relationships/slideLayout" Target="../slideLayouts/slideLayout3.xml"/><Relationship Id="rId20" Type="http://schemas.openxmlformats.org/officeDocument/2006/relationships/image" Target="../media/image56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23" Type="http://schemas.openxmlformats.org/officeDocument/2006/relationships/image" Target="../media/image60.png"/><Relationship Id="rId10" Type="http://schemas.openxmlformats.org/officeDocument/2006/relationships/tags" Target="../tags/tag40.xml"/><Relationship Id="rId19" Type="http://schemas.openxmlformats.org/officeDocument/2006/relationships/image" Target="../media/image58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tags" Target="../tags/tag4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tags" Target="../tags/tag51.xml"/><Relationship Id="rId18" Type="http://schemas.openxmlformats.org/officeDocument/2006/relationships/image" Target="../media/image63.pn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59.png"/><Relationship Id="rId17" Type="http://schemas.openxmlformats.org/officeDocument/2006/relationships/image" Target="../media/image61.png"/><Relationship Id="rId2" Type="http://schemas.openxmlformats.org/officeDocument/2006/relationships/tags" Target="../tags/tag47.xml"/><Relationship Id="rId16" Type="http://schemas.openxmlformats.org/officeDocument/2006/relationships/image" Target="../media/image62.png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600.png"/><Relationship Id="rId5" Type="http://schemas.openxmlformats.org/officeDocument/2006/relationships/tags" Target="../tags/tag50.xml"/><Relationship Id="rId15" Type="http://schemas.openxmlformats.org/officeDocument/2006/relationships/tags" Target="../tags/tag52.xml"/><Relationship Id="rId10" Type="http://schemas.openxmlformats.org/officeDocument/2006/relationships/tags" Target="../tags/tag46.xml"/><Relationship Id="rId4" Type="http://schemas.openxmlformats.org/officeDocument/2006/relationships/tags" Target="../tags/tag49.xml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610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87.png"/><Relationship Id="rId3" Type="http://schemas.openxmlformats.org/officeDocument/2006/relationships/tags" Target="../tags/tag55.xml"/><Relationship Id="rId7" Type="http://schemas.openxmlformats.org/officeDocument/2006/relationships/image" Target="../media/image64.png"/><Relationship Id="rId12" Type="http://schemas.openxmlformats.org/officeDocument/2006/relationships/tags" Target="../tags/tag54.xml"/><Relationship Id="rId17" Type="http://schemas.openxmlformats.org/officeDocument/2006/relationships/image" Target="../media/image86.png"/><Relationship Id="rId2" Type="http://schemas.openxmlformats.org/officeDocument/2006/relationships/tags" Target="../tags/tag54.xml"/><Relationship Id="rId16" Type="http://schemas.openxmlformats.org/officeDocument/2006/relationships/image" Target="../media/image50.png"/><Relationship Id="rId20" Type="http://schemas.openxmlformats.org/officeDocument/2006/relationships/image" Target="../media/image800.png"/><Relationship Id="rId1" Type="http://schemas.openxmlformats.org/officeDocument/2006/relationships/tags" Target="../tags/tag53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85.png"/><Relationship Id="rId10" Type="http://schemas.openxmlformats.org/officeDocument/2006/relationships/tags" Target="../tags/tag53.xml"/><Relationship Id="rId19" Type="http://schemas.openxmlformats.org/officeDocument/2006/relationships/image" Target="../media/image88.png"/><Relationship Id="rId4" Type="http://schemas.openxmlformats.org/officeDocument/2006/relationships/tags" Target="../tags/tag56.xml"/><Relationship Id="rId14" Type="http://schemas.openxmlformats.org/officeDocument/2006/relationships/tags" Target="../tags/tag55.xml"/><Relationship Id="rId22" Type="http://schemas.openxmlformats.org/officeDocument/2006/relationships/image" Target="../media/image8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850.png"/><Relationship Id="rId18" Type="http://schemas.openxmlformats.org/officeDocument/2006/relationships/tags" Target="../tags/tag61.xml"/><Relationship Id="rId3" Type="http://schemas.openxmlformats.org/officeDocument/2006/relationships/tags" Target="../tags/tag59.xml"/><Relationship Id="rId21" Type="http://schemas.openxmlformats.org/officeDocument/2006/relationships/image" Target="../media/image68.png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840.png"/><Relationship Id="rId17" Type="http://schemas.openxmlformats.org/officeDocument/2006/relationships/image" Target="../media/image880.png"/><Relationship Id="rId2" Type="http://schemas.openxmlformats.org/officeDocument/2006/relationships/tags" Target="../tags/tag58.xml"/><Relationship Id="rId16" Type="http://schemas.openxmlformats.org/officeDocument/2006/relationships/tags" Target="../tags/tag60.xml"/><Relationship Id="rId20" Type="http://schemas.openxmlformats.org/officeDocument/2006/relationships/image" Target="../media/image67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64.png"/><Relationship Id="rId5" Type="http://schemas.openxmlformats.org/officeDocument/2006/relationships/tags" Target="../tags/tag61.xml"/><Relationship Id="rId15" Type="http://schemas.openxmlformats.org/officeDocument/2006/relationships/image" Target="../media/image65.png"/><Relationship Id="rId10" Type="http://schemas.openxmlformats.org/officeDocument/2006/relationships/image" Target="../media/image830.png"/><Relationship Id="rId19" Type="http://schemas.openxmlformats.org/officeDocument/2006/relationships/image" Target="../media/image890.png"/><Relationship Id="rId4" Type="http://schemas.openxmlformats.org/officeDocument/2006/relationships/tags" Target="../tags/tag60.xml"/><Relationship Id="rId9" Type="http://schemas.openxmlformats.org/officeDocument/2006/relationships/image" Target="../media/image50.png"/><Relationship Id="rId14" Type="http://schemas.openxmlformats.org/officeDocument/2006/relationships/image" Target="../media/image860.png"/><Relationship Id="rId2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17050" y="1392378"/>
            <a:ext cx="5639745" cy="2242362"/>
          </a:xfrm>
        </p:spPr>
        <p:txBody>
          <a:bodyPr/>
          <a:lstStyle/>
          <a:p>
            <a:pPr algn="ctr"/>
            <a:r>
              <a:rPr lang="en-US" sz="2400" dirty="0"/>
              <a:t>Conditional </a:t>
            </a:r>
            <a:r>
              <a:rPr lang="en-US" sz="2400" dirty="0" err="1"/>
              <a:t>Variational</a:t>
            </a:r>
            <a:r>
              <a:rPr lang="en-US" sz="2400" dirty="0"/>
              <a:t> </a:t>
            </a:r>
            <a:r>
              <a:rPr lang="en-US" sz="2400" dirty="0" err="1"/>
              <a:t>AutoEncoder</a:t>
            </a:r>
            <a:r>
              <a:rPr lang="en-US" sz="2400" dirty="0"/>
              <a:t> based on Stochastic Attack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100" dirty="0" smtClean="0"/>
              <a:t> </a:t>
            </a:r>
            <a:br>
              <a:rPr lang="en-US" sz="21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fr-FR" sz="2000" u="sng" dirty="0" smtClean="0">
                <a:latin typeface="Bahnschrift Light Condensed" panose="020B0502040204020203" pitchFamily="34" charset="0"/>
              </a:rPr>
              <a:t>Gabriel ZAID</a:t>
            </a:r>
            <a:r>
              <a:rPr lang="fr-FR" sz="2000" b="0" baseline="30000" dirty="0" smtClean="0">
                <a:latin typeface="Bahnschrift Light Condensed" panose="020B0502040204020203" pitchFamily="34" charset="0"/>
              </a:rPr>
              <a:t>(1)</a:t>
            </a:r>
            <a:r>
              <a:rPr lang="fr-FR" sz="2000" dirty="0" smtClean="0">
                <a:latin typeface="Bahnschrift Light Condensed" panose="020B0502040204020203" pitchFamily="34" charset="0"/>
              </a:rPr>
              <a:t>, </a:t>
            </a:r>
            <a:r>
              <a:rPr lang="fr-FR" sz="2000" b="0" dirty="0" smtClean="0">
                <a:latin typeface="Bahnschrift Light Condensed" panose="020B0502040204020203" pitchFamily="34" charset="0"/>
              </a:rPr>
              <a:t>Lilian BOSSUET</a:t>
            </a:r>
            <a:r>
              <a:rPr lang="fr-FR" sz="2000" b="0" baseline="30000" dirty="0" smtClean="0">
                <a:latin typeface="Bahnschrift Light Condensed" panose="020B0502040204020203" pitchFamily="34" charset="0"/>
              </a:rPr>
              <a:t>(2)</a:t>
            </a:r>
            <a:r>
              <a:rPr lang="fr-FR" sz="2000" b="0" dirty="0" smtClean="0">
                <a:latin typeface="Bahnschrift Light Condensed" panose="020B0502040204020203" pitchFamily="34" charset="0"/>
              </a:rPr>
              <a:t>, Mathieu CARBONE</a:t>
            </a:r>
            <a:r>
              <a:rPr lang="fr-FR" sz="2000" b="0" baseline="30000" dirty="0" smtClean="0">
                <a:latin typeface="Bahnschrift Light Condensed" panose="020B0502040204020203" pitchFamily="34" charset="0"/>
              </a:rPr>
              <a:t>(1)</a:t>
            </a:r>
            <a:r>
              <a:rPr lang="fr-FR" sz="2000" b="0" dirty="0" smtClean="0">
                <a:latin typeface="Bahnschrift Light Condensed" panose="020B0502040204020203" pitchFamily="34" charset="0"/>
              </a:rPr>
              <a:t>, Amaury HABRARD</a:t>
            </a:r>
            <a:r>
              <a:rPr lang="fr-FR" sz="2000" b="0" baseline="30000" dirty="0" smtClean="0">
                <a:latin typeface="Bahnschrift Light Condensed" panose="020B0502040204020203" pitchFamily="34" charset="0"/>
              </a:rPr>
              <a:t>(2)</a:t>
            </a:r>
            <a:r>
              <a:rPr lang="fr-FR" sz="2000" b="0" dirty="0" smtClean="0">
                <a:latin typeface="Bahnschrift Light Condensed" panose="020B0502040204020203" pitchFamily="34" charset="0"/>
              </a:rPr>
              <a:t>, Alexandre VENELLI</a:t>
            </a:r>
            <a:r>
              <a:rPr lang="fr-FR" sz="2000" b="0" baseline="30000" dirty="0" smtClean="0">
                <a:latin typeface="Bahnschrift Light Condensed" panose="020B0502040204020203" pitchFamily="34" charset="0"/>
              </a:rPr>
              <a:t>(3)</a:t>
            </a:r>
            <a:endParaRPr lang="en-GB" sz="1400" b="0" i="1" dirty="0">
              <a:latin typeface="Bahnschrift Light Condensed" panose="020B0502040204020203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509" y="1581676"/>
            <a:ext cx="1094779" cy="10947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41" y="4512048"/>
            <a:ext cx="1063759" cy="4234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031" y="4407072"/>
            <a:ext cx="1242262" cy="6333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749" y="4302141"/>
            <a:ext cx="1693334" cy="2032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98343" y="4381243"/>
            <a:ext cx="365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(1)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882346" y="4391136"/>
            <a:ext cx="365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(2)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522695" y="4403741"/>
            <a:ext cx="365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</a:rPr>
              <a:t>(3)</a:t>
            </a:r>
            <a:endParaRPr lang="fr-FR" sz="1400" dirty="0" smtClean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00" y="4470666"/>
            <a:ext cx="1350831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2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68065" y="-720"/>
            <a:ext cx="8343856" cy="432000"/>
          </a:xfrm>
        </p:spPr>
        <p:txBody>
          <a:bodyPr/>
          <a:lstStyle/>
          <a:p>
            <a:r>
              <a:rPr lang="fr-FR" dirty="0" err="1"/>
              <a:t>Towards</a:t>
            </a:r>
            <a:r>
              <a:rPr lang="fr-FR" dirty="0"/>
              <a:t> a new DLSCA solution </a:t>
            </a:r>
            <a:r>
              <a:rPr lang="fr-FR" dirty="0" err="1"/>
              <a:t>derived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[SLP05]</a:t>
            </a:r>
          </a:p>
        </p:txBody>
      </p:sp>
      <p:sp>
        <p:nvSpPr>
          <p:cNvPr id="34" name="Rectangle : coins arrondis 2">
            <a:extLst>
              <a:ext uri="{FF2B5EF4-FFF2-40B4-BE49-F238E27FC236}">
                <a16:creationId xmlns:a16="http://schemas.microsoft.com/office/drawing/2014/main" id="{34EF0B2F-6519-4AFA-BEF0-C683F20B1D5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8064" y="500482"/>
            <a:ext cx="8425415" cy="37896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err="1" smtClean="0"/>
              <a:t>Additional</a:t>
            </a:r>
            <a:r>
              <a:rPr lang="fr-FR" b="1" dirty="0" smtClean="0"/>
              <a:t> </a:t>
            </a:r>
            <a:r>
              <a:rPr lang="fr-FR" b="1" dirty="0" err="1" smtClean="0"/>
              <a:t>results</a:t>
            </a:r>
            <a:endParaRPr lang="fr-FR" b="1" dirty="0"/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9B42AFBF-ECE0-49AF-A2CF-A57D88260A4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495069" y="972055"/>
            <a:ext cx="1047917" cy="533566"/>
            <a:chOff x="2908973" y="1017863"/>
            <a:chExt cx="3410732" cy="1344383"/>
          </a:xfrm>
        </p:grpSpPr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9564A4A6-8240-423C-A27A-746DFEE4C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4B9E8F65-F996-401E-8A17-26332834F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B4AE524E-3AAA-47F4-8966-0F83F9DA4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62E725F4-C8B7-4DE2-89B3-6B05DDD27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CD42C429-54AD-407D-853E-2D0CB1E97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sp>
        <p:nvSpPr>
          <p:cNvPr id="57" name="Cube 56"/>
          <p:cNvSpPr/>
          <p:nvPr/>
        </p:nvSpPr>
        <p:spPr>
          <a:xfrm>
            <a:off x="2245350" y="2017507"/>
            <a:ext cx="374390" cy="374390"/>
          </a:xfrm>
          <a:prstGeom prst="cube">
            <a:avLst/>
          </a:prstGeom>
          <a:solidFill>
            <a:schemeClr val="bg2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2166005" y="2112301"/>
                <a:ext cx="380287" cy="2526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1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fr-FR" sz="1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005" y="2112301"/>
                <a:ext cx="380287" cy="252698"/>
              </a:xfrm>
              <a:prstGeom prst="rect">
                <a:avLst/>
              </a:prstGeom>
              <a:blipFill>
                <a:blip r:embed="rId23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Ellipse 65"/>
          <p:cNvSpPr/>
          <p:nvPr/>
        </p:nvSpPr>
        <p:spPr>
          <a:xfrm>
            <a:off x="3045621" y="1511240"/>
            <a:ext cx="191338" cy="186017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-</a:t>
            </a:r>
            <a:endParaRPr lang="fr-FR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/>
              <p:cNvSpPr txBox="1"/>
              <p:nvPr/>
            </p:nvSpPr>
            <p:spPr>
              <a:xfrm>
                <a:off x="952271" y="1803390"/>
                <a:ext cx="748117" cy="928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1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m:rPr>
                                <m:brk m:alnAt="7"/>
                              </m:r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mr>
                        <m:m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[1]</m:t>
                            </m:r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−1]</m:t>
                                </m:r>
                              </m:e>
                              <m:e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fr-FR" sz="11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7" name="ZoneTexte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71" y="1803390"/>
                <a:ext cx="748117" cy="92884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Connecteur droit avec flèche 74"/>
          <p:cNvCxnSpPr/>
          <p:nvPr/>
        </p:nvCxnSpPr>
        <p:spPr>
          <a:xfrm>
            <a:off x="1705651" y="2245525"/>
            <a:ext cx="529174" cy="0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>
            <a:stCxn id="57" idx="0"/>
            <a:endCxn id="66" idx="3"/>
          </p:cNvCxnSpPr>
          <p:nvPr/>
        </p:nvCxnSpPr>
        <p:spPr>
          <a:xfrm flipV="1">
            <a:off x="2479344" y="1670015"/>
            <a:ext cx="594298" cy="347492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>
            <a:stCxn id="55" idx="3"/>
            <a:endCxn id="66" idx="1"/>
          </p:cNvCxnSpPr>
          <p:nvPr/>
        </p:nvCxnSpPr>
        <p:spPr>
          <a:xfrm>
            <a:off x="2542986" y="1236296"/>
            <a:ext cx="530656" cy="302186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/>
          <p:cNvCxnSpPr>
            <a:stCxn id="66" idx="6"/>
          </p:cNvCxnSpPr>
          <p:nvPr/>
        </p:nvCxnSpPr>
        <p:spPr>
          <a:xfrm flipV="1">
            <a:off x="3236959" y="1604248"/>
            <a:ext cx="307087" cy="1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Ellipse 91"/>
          <p:cNvSpPr/>
          <p:nvPr/>
        </p:nvSpPr>
        <p:spPr>
          <a:xfrm>
            <a:off x="5924338" y="1503926"/>
            <a:ext cx="191338" cy="186017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+</a:t>
            </a:r>
          </a:p>
        </p:txBody>
      </p: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70B9EC38-BE72-46C5-9257-4BC90F01CEC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784065" y="1349087"/>
            <a:ext cx="1102277" cy="490606"/>
            <a:chOff x="-5328" y="4338320"/>
            <a:chExt cx="3772427" cy="1470866"/>
          </a:xfrm>
        </p:grpSpPr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DB166B8D-D794-451D-ACF4-254870CFD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8320"/>
              <a:ext cx="3767099" cy="1470866"/>
            </a:xfrm>
            <a:prstGeom prst="rect">
              <a:avLst/>
            </a:prstGeom>
          </p:spPr>
        </p:pic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461924CE-47DB-44ED-9CAF-137E8EBA5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2" y="4338320"/>
              <a:ext cx="3767099" cy="1470866"/>
            </a:xfrm>
            <a:prstGeom prst="rect">
              <a:avLst/>
            </a:prstGeom>
          </p:spPr>
        </p:pic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698EF53B-850D-40E8-8454-74CFA7F1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4" y="4338320"/>
              <a:ext cx="3767099" cy="1470866"/>
            </a:xfrm>
            <a:prstGeom prst="rect">
              <a:avLst/>
            </a:prstGeom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DEC9F33D-63E5-4C80-8BB0-7E1E4382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96" y="4338320"/>
              <a:ext cx="3767099" cy="1470866"/>
            </a:xfrm>
            <a:prstGeom prst="rect">
              <a:avLst/>
            </a:prstGeom>
          </p:spPr>
        </p:pic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050BCFEE-AF56-4DAD-8687-0BAE4A25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8" y="4338320"/>
              <a:ext cx="3767098" cy="1470866"/>
            </a:xfrm>
            <a:prstGeom prst="rect">
              <a:avLst/>
            </a:prstGeom>
          </p:spPr>
        </p:pic>
      </p:grpSp>
      <p:cxnSp>
        <p:nvCxnSpPr>
          <p:cNvPr id="100" name="Connecteur droit avec flèche 99"/>
          <p:cNvCxnSpPr>
            <a:stCxn id="92" idx="6"/>
            <a:endCxn id="99" idx="1"/>
          </p:cNvCxnSpPr>
          <p:nvPr/>
        </p:nvCxnSpPr>
        <p:spPr>
          <a:xfrm flipV="1">
            <a:off x="6115676" y="1594390"/>
            <a:ext cx="668389" cy="2545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 : coins arrondis 49">
                <a:extLst>
                  <a:ext uri="{FF2B5EF4-FFF2-40B4-BE49-F238E27FC236}">
                    <a16:creationId xmlns:a16="http://schemas.microsoft.com/office/drawing/2014/main" id="{88F87447-EF11-4286-81B9-FAB9B1E1C0EE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3736197" y="1678588"/>
                <a:ext cx="255984" cy="22501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1" smtClean="0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fr-FR" sz="1200" b="1">
                              <a:latin typeface="Cambria Math" panose="02040503050406030204" pitchFamily="18" charset="0"/>
                            </a:rPr>
                            <m:t>𝐯</m:t>
                          </m:r>
                        </m:sub>
                      </m:sSub>
                    </m:oMath>
                  </m:oMathPara>
                </a14:m>
                <a:endParaRPr lang="fr-FR" sz="1200" b="1" dirty="0"/>
              </a:p>
            </p:txBody>
          </p:sp>
        </mc:Choice>
        <mc:Fallback xmlns="">
          <p:sp>
            <p:nvSpPr>
              <p:cNvPr id="101" name="Rectangle : coins arrondis 49">
                <a:extLst>
                  <a:ext uri="{FF2B5EF4-FFF2-40B4-BE49-F238E27FC236}">
                    <a16:creationId xmlns:a16="http://schemas.microsoft.com/office/drawing/2014/main" id="{88F87447-EF11-4286-81B9-FAB9B1E1C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6"/>
                </p:custDataLst>
              </p:nvPr>
            </p:nvSpPr>
            <p:spPr>
              <a:xfrm>
                <a:off x="3736197" y="1678588"/>
                <a:ext cx="255984" cy="225010"/>
              </a:xfrm>
              <a:prstGeom prst="roundRect">
                <a:avLst/>
              </a:prstGeom>
              <a:blipFill>
                <a:blip r:embed="rId27"/>
                <a:stretch>
                  <a:fillRect l="-9524" b="-27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 : coins arrondis 50">
                <a:extLst>
                  <a:ext uri="{FF2B5EF4-FFF2-40B4-BE49-F238E27FC236}">
                    <a16:creationId xmlns:a16="http://schemas.microsoft.com/office/drawing/2014/main" id="{6A650D01-677D-4137-99F2-5E8EC53CA798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3738421" y="1300306"/>
                <a:ext cx="254327" cy="23817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1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fr-FR" sz="11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</m:oMath>
                  </m:oMathPara>
                </a14:m>
                <a:endParaRPr lang="fr-FR" sz="1600" b="1" dirty="0"/>
              </a:p>
            </p:txBody>
          </p:sp>
        </mc:Choice>
        <mc:Fallback xmlns="">
          <p:sp>
            <p:nvSpPr>
              <p:cNvPr id="102" name="Rectangle : coins arrondis 50">
                <a:extLst>
                  <a:ext uri="{FF2B5EF4-FFF2-40B4-BE49-F238E27FC236}">
                    <a16:creationId xmlns:a16="http://schemas.microsoft.com/office/drawing/2014/main" id="{6A650D01-677D-4137-99F2-5E8EC53CA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8"/>
                </p:custDataLst>
              </p:nvPr>
            </p:nvSpPr>
            <p:spPr>
              <a:xfrm>
                <a:off x="3738421" y="1300306"/>
                <a:ext cx="254327" cy="238176"/>
              </a:xfrm>
              <a:prstGeom prst="roundRect">
                <a:avLst/>
              </a:prstGeom>
              <a:blipFill>
                <a:blip r:embed="rId29"/>
                <a:stretch>
                  <a:fillRect l="-7143" b="-25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3" name="Groupe 102"/>
          <p:cNvGrpSpPr/>
          <p:nvPr/>
        </p:nvGrpSpPr>
        <p:grpSpPr>
          <a:xfrm>
            <a:off x="4556255" y="1443308"/>
            <a:ext cx="873671" cy="355664"/>
            <a:chOff x="5363189" y="2600412"/>
            <a:chExt cx="2949658" cy="895045"/>
          </a:xfrm>
        </p:grpSpPr>
        <p:pic>
          <p:nvPicPr>
            <p:cNvPr id="104" name="Image 103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00412"/>
              <a:ext cx="2949658" cy="872971"/>
            </a:xfrm>
            <a:prstGeom prst="rect">
              <a:avLst/>
            </a:prstGeom>
          </p:spPr>
        </p:pic>
        <p:pic>
          <p:nvPicPr>
            <p:cNvPr id="105" name="Image 10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07770"/>
              <a:ext cx="2949658" cy="872971"/>
            </a:xfrm>
            <a:prstGeom prst="rect">
              <a:avLst/>
            </a:prstGeom>
          </p:spPr>
        </p:pic>
        <p:pic>
          <p:nvPicPr>
            <p:cNvPr id="106" name="Image 105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15128"/>
              <a:ext cx="2949658" cy="872971"/>
            </a:xfrm>
            <a:prstGeom prst="rect">
              <a:avLst/>
            </a:prstGeom>
          </p:spPr>
        </p:pic>
        <p:pic>
          <p:nvPicPr>
            <p:cNvPr id="107" name="Image 106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22486"/>
              <a:ext cx="2949658" cy="872971"/>
            </a:xfrm>
            <a:prstGeom prst="rect">
              <a:avLst/>
            </a:prstGeom>
          </p:spPr>
        </p:pic>
      </p:grpSp>
      <p:cxnSp>
        <p:nvCxnSpPr>
          <p:cNvPr id="109" name="Connecteur droit avec flèche 108"/>
          <p:cNvCxnSpPr/>
          <p:nvPr/>
        </p:nvCxnSpPr>
        <p:spPr>
          <a:xfrm>
            <a:off x="1495069" y="1468369"/>
            <a:ext cx="1030801" cy="3482"/>
          </a:xfrm>
          <a:prstGeom prst="straightConnector1">
            <a:avLst/>
          </a:prstGeom>
          <a:ln w="9525" cmpd="sng"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ZoneTexte 109"/>
              <p:cNvSpPr txBox="1"/>
              <p:nvPr/>
            </p:nvSpPr>
            <p:spPr>
              <a:xfrm>
                <a:off x="1869907" y="1467143"/>
                <a:ext cx="18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fr-FR" sz="1400" b="1" dirty="0" smtClean="0"/>
              </a:p>
            </p:txBody>
          </p:sp>
        </mc:Choice>
        <mc:Fallback xmlns="">
          <p:sp>
            <p:nvSpPr>
              <p:cNvPr id="110" name="ZoneTexte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907" y="1467143"/>
                <a:ext cx="186912" cy="307777"/>
              </a:xfrm>
              <a:prstGeom prst="rect">
                <a:avLst/>
              </a:prstGeom>
              <a:blipFill>
                <a:blip r:embed="rId31"/>
                <a:stretch>
                  <a:fillRect r="-5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1" name="Connecteur droit avec flèche 110"/>
          <p:cNvCxnSpPr/>
          <p:nvPr/>
        </p:nvCxnSpPr>
        <p:spPr>
          <a:xfrm flipV="1">
            <a:off x="4144483" y="1614057"/>
            <a:ext cx="307087" cy="1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Cube 111"/>
          <p:cNvSpPr/>
          <p:nvPr/>
        </p:nvSpPr>
        <p:spPr>
          <a:xfrm>
            <a:off x="5178198" y="2045203"/>
            <a:ext cx="374390" cy="374390"/>
          </a:xfrm>
          <a:prstGeom prst="cube">
            <a:avLst/>
          </a:prstGeom>
          <a:solidFill>
            <a:schemeClr val="bg2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/>
              <p:cNvSpPr/>
              <p:nvPr/>
            </p:nvSpPr>
            <p:spPr>
              <a:xfrm>
                <a:off x="5098853" y="2139997"/>
                <a:ext cx="380287" cy="262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1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fr-FR" sz="1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d>
                        <m:dPr>
                          <m:ctrlPr>
                            <a:rPr lang="fr-FR" sz="1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113" name="Rectangle 1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853" y="2139997"/>
                <a:ext cx="380287" cy="262957"/>
              </a:xfrm>
              <a:prstGeom prst="rect">
                <a:avLst/>
              </a:prstGeom>
              <a:blipFill>
                <a:blip r:embed="rId32"/>
                <a:stretch>
                  <a:fillRect r="-4762" b="-46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ZoneTexte 113"/>
              <p:cNvSpPr txBox="1"/>
              <p:nvPr/>
            </p:nvSpPr>
            <p:spPr>
              <a:xfrm>
                <a:off x="3885119" y="1831086"/>
                <a:ext cx="748117" cy="928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1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m:rPr>
                                <m:brk m:alnAt="7"/>
                              </m:rP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mr>
                        <m:mr>
                          <m:e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[1]</m:t>
                            </m:r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−1]</m:t>
                                </m:r>
                              </m:e>
                              <m:e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fr-FR" sz="11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4" name="ZoneTexte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119" y="1831086"/>
                <a:ext cx="748117" cy="928844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Connecteur droit avec flèche 114"/>
          <p:cNvCxnSpPr/>
          <p:nvPr/>
        </p:nvCxnSpPr>
        <p:spPr>
          <a:xfrm>
            <a:off x="4638499" y="2273221"/>
            <a:ext cx="529174" cy="0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/>
          <p:cNvCxnSpPr>
            <a:stCxn id="112" idx="0"/>
          </p:cNvCxnSpPr>
          <p:nvPr/>
        </p:nvCxnSpPr>
        <p:spPr>
          <a:xfrm flipV="1">
            <a:off x="5412192" y="1697711"/>
            <a:ext cx="594298" cy="347492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/>
          <p:cNvCxnSpPr/>
          <p:nvPr/>
        </p:nvCxnSpPr>
        <p:spPr>
          <a:xfrm flipV="1">
            <a:off x="5617251" y="1604247"/>
            <a:ext cx="307087" cy="1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9E31324C-6861-4807-ADF1-FFEB89466482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674788" y="2879827"/>
                <a:ext cx="148041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fr-FR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9E31324C-6861-4807-ADF1-FFEB89466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4"/>
                </p:custDataLst>
              </p:nvPr>
            </p:nvSpPr>
            <p:spPr>
              <a:xfrm>
                <a:off x="2674788" y="2879827"/>
                <a:ext cx="1480410" cy="261610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ZoneTexte 117">
                <a:extLst>
                  <a:ext uri="{FF2B5EF4-FFF2-40B4-BE49-F238E27FC236}">
                    <a16:creationId xmlns:a16="http://schemas.microsoft.com/office/drawing/2014/main" id="{8645E242-2291-45F1-B86B-8624CB4BE28F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68065" y="2790794"/>
                <a:ext cx="842541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600" b="1" dirty="0" smtClean="0">
                    <a:solidFill>
                      <a:schemeClr val="bg1"/>
                    </a:solidFill>
                  </a:rPr>
                  <a:t>* Training </a:t>
                </a:r>
                <a:r>
                  <a:rPr lang="fr-FR" sz="1600" b="1" dirty="0" err="1" smtClean="0">
                    <a:solidFill>
                      <a:schemeClr val="bg1"/>
                    </a:solidFill>
                  </a:rPr>
                  <a:t>process</a:t>
                </a:r>
                <a:endParaRPr lang="fr-FR" sz="1600" b="1" dirty="0" smtClean="0">
                  <a:solidFill>
                    <a:schemeClr val="bg1"/>
                  </a:solidFill>
                </a:endParaRPr>
              </a:p>
              <a:p>
                <a:r>
                  <a:rPr lang="fr-FR" sz="1600" b="1" dirty="0" smtClean="0">
                    <a:solidFill>
                      <a:schemeClr val="bg1"/>
                    </a:solidFill>
                  </a:rPr>
                  <a:t>	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Approximation of the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true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unknown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through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an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adapted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version of the ELBO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loss</a:t>
                </a:r>
                <a:endParaRPr lang="fr-FR" sz="14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8" name="ZoneTexte 117">
                <a:extLst>
                  <a:ext uri="{FF2B5EF4-FFF2-40B4-BE49-F238E27FC236}">
                    <a16:creationId xmlns:a16="http://schemas.microsoft.com/office/drawing/2014/main" id="{8645E242-2291-45F1-B86B-8624CB4BE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6"/>
                </p:custDataLst>
              </p:nvPr>
            </p:nvSpPr>
            <p:spPr>
              <a:xfrm>
                <a:off x="368065" y="2790794"/>
                <a:ext cx="8425414" cy="584775"/>
              </a:xfrm>
              <a:prstGeom prst="rect">
                <a:avLst/>
              </a:prstGeom>
              <a:blipFill>
                <a:blip r:embed="rId37"/>
                <a:stretch>
                  <a:fillRect l="-362" t="-3125" b="-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9" name="Image 118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719319">
            <a:off x="7626030" y="3463540"/>
            <a:ext cx="1273838" cy="1507528"/>
          </a:xfrm>
          <a:prstGeom prst="rect">
            <a:avLst/>
          </a:prstGeom>
        </p:spPr>
      </p:pic>
      <p:sp>
        <p:nvSpPr>
          <p:cNvPr id="120" name="Rectangle 119"/>
          <p:cNvSpPr/>
          <p:nvPr/>
        </p:nvSpPr>
        <p:spPr>
          <a:xfrm>
            <a:off x="6357757" y="3991056"/>
            <a:ext cx="386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 smtClean="0"/>
              <a:t>Technical details </a:t>
            </a:r>
          </a:p>
          <a:p>
            <a:pPr algn="ctr"/>
            <a:r>
              <a:rPr lang="en-US" sz="1200" b="1" i="1" dirty="0" smtClean="0"/>
              <a:t>in our paper</a:t>
            </a:r>
            <a:endParaRPr lang="fr-FR" sz="1200" b="1" i="1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645E242-2291-45F1-B86B-8624CB4BE28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62709" y="3426920"/>
            <a:ext cx="67599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* </a:t>
            </a:r>
            <a:r>
              <a:rPr lang="fr-FR" sz="1600" b="1" dirty="0" err="1" smtClean="0">
                <a:solidFill>
                  <a:schemeClr val="bg1"/>
                </a:solidFill>
              </a:rPr>
              <a:t>Inference</a:t>
            </a:r>
            <a:r>
              <a:rPr lang="fr-FR" sz="1600" b="1" dirty="0" smtClean="0">
                <a:solidFill>
                  <a:schemeClr val="bg1"/>
                </a:solidFill>
              </a:rPr>
              <a:t> stage</a:t>
            </a:r>
          </a:p>
          <a:p>
            <a:r>
              <a:rPr lang="fr-FR" sz="1400" b="1" dirty="0" smtClean="0">
                <a:solidFill>
                  <a:schemeClr val="bg1"/>
                </a:solidFill>
              </a:rPr>
              <a:t>	</a:t>
            </a:r>
            <a:r>
              <a:rPr lang="fr-FR" sz="1400" dirty="0" err="1" smtClean="0">
                <a:solidFill>
                  <a:schemeClr val="bg1"/>
                </a:solidFill>
              </a:rPr>
              <a:t>Adapt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this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strategy</a:t>
            </a:r>
            <a:r>
              <a:rPr lang="fr-FR" sz="1400" dirty="0" smtClean="0">
                <a:solidFill>
                  <a:schemeClr val="bg1"/>
                </a:solidFill>
              </a:rPr>
              <a:t> to fit </a:t>
            </a:r>
            <a:r>
              <a:rPr lang="fr-FR" sz="1400" dirty="0" err="1" smtClean="0">
                <a:solidFill>
                  <a:schemeClr val="bg1"/>
                </a:solidFill>
              </a:rPr>
              <a:t>with</a:t>
            </a:r>
            <a:r>
              <a:rPr lang="fr-FR" sz="1400" dirty="0" smtClean="0">
                <a:solidFill>
                  <a:schemeClr val="bg1"/>
                </a:solidFill>
              </a:rPr>
              <a:t> the new architecture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	</a:t>
            </a:r>
            <a:r>
              <a:rPr lang="fr-FR" sz="1400" dirty="0" err="1" smtClean="0">
                <a:solidFill>
                  <a:schemeClr val="bg1"/>
                </a:solidFill>
              </a:rPr>
              <a:t>Possibility</a:t>
            </a:r>
            <a:r>
              <a:rPr lang="fr-FR" sz="1400" dirty="0" smtClean="0">
                <a:solidFill>
                  <a:schemeClr val="bg1"/>
                </a:solidFill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</a:rPr>
              <a:t>simultaneously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target</a:t>
            </a:r>
            <a:r>
              <a:rPr lang="fr-FR" sz="1400" dirty="0" smtClean="0">
                <a:solidFill>
                  <a:schemeClr val="bg1"/>
                </a:solidFill>
              </a:rPr>
              <a:t> multiple sensitive variables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E1414DC5-C2D2-4D00-B261-88DB9BC19C1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227" y="2189606"/>
            <a:ext cx="967535" cy="812929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537" flipH="1">
            <a:off x="2654612" y="2191248"/>
            <a:ext cx="240970" cy="300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9E31324C-6861-4807-ADF1-FFEB89466482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2360920" y="2930052"/>
                <a:ext cx="148041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9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9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[0]</m:t>
                      </m:r>
                    </m:oMath>
                  </m:oMathPara>
                </a14:m>
                <a:endParaRPr lang="fr-FR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9E31324C-6861-4807-ADF1-FFEB89466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1"/>
                </p:custDataLst>
              </p:nvPr>
            </p:nvSpPr>
            <p:spPr>
              <a:xfrm>
                <a:off x="2360920" y="2930052"/>
                <a:ext cx="1480410" cy="230832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8EF0C5C5-D014-45E0-9784-1E57FD39096A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 rot="16200000">
                <a:off x="2407536" y="2424442"/>
                <a:ext cx="8817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fr-FR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8EF0C5C5-D014-45E0-9784-1E57FD390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3"/>
                </p:custDataLst>
              </p:nvPr>
            </p:nvSpPr>
            <p:spPr>
              <a:xfrm rot="16200000">
                <a:off x="2407536" y="2424442"/>
                <a:ext cx="881700" cy="276999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9E31324C-6861-4807-ADF1-FFEB89466482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3052776" y="2937136"/>
                <a:ext cx="148041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9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9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[7]</m:t>
                      </m:r>
                    </m:oMath>
                  </m:oMathPara>
                </a14:m>
                <a:endParaRPr lang="fr-FR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9E31324C-6861-4807-ADF1-FFEB89466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5"/>
                </p:custDataLst>
              </p:nvPr>
            </p:nvSpPr>
            <p:spPr>
              <a:xfrm>
                <a:off x="3052776" y="2937136"/>
                <a:ext cx="1480410" cy="230832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9E31324C-6861-4807-ADF1-FFEB89466482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5577199" y="2867745"/>
                <a:ext cx="148041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fr-FR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9E31324C-6861-4807-ADF1-FFEB89466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7"/>
                </p:custDataLst>
              </p:nvPr>
            </p:nvSpPr>
            <p:spPr>
              <a:xfrm>
                <a:off x="5577199" y="2867745"/>
                <a:ext cx="1480410" cy="261610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Image 63">
            <a:extLst>
              <a:ext uri="{FF2B5EF4-FFF2-40B4-BE49-F238E27FC236}">
                <a16:creationId xmlns:a16="http://schemas.microsoft.com/office/drawing/2014/main" id="{E1414DC5-C2D2-4D00-B261-88DB9BC19C1E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638" y="2177524"/>
            <a:ext cx="967535" cy="812929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537" flipH="1">
            <a:off x="5557023" y="2179166"/>
            <a:ext cx="240970" cy="300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9E31324C-6861-4807-ADF1-FFEB89466482}"/>
                  </a:ext>
                </a:extLst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5263331" y="2917970"/>
                <a:ext cx="148041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9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9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[0]</m:t>
                      </m:r>
                    </m:oMath>
                  </m:oMathPara>
                </a14:m>
                <a:endParaRPr lang="fr-FR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9E31324C-6861-4807-ADF1-FFEB89466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8"/>
                </p:custDataLst>
              </p:nvPr>
            </p:nvSpPr>
            <p:spPr>
              <a:xfrm>
                <a:off x="5263331" y="2917970"/>
                <a:ext cx="1480410" cy="230832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8EF0C5C5-D014-45E0-9784-1E57FD39096A}"/>
                  </a:ext>
                </a:extLst>
              </p:cNvPr>
              <p:cNvSpPr txBox="1"/>
              <p:nvPr>
                <p:custDataLst>
                  <p:tags r:id="rId16"/>
                </p:custDataLst>
              </p:nvPr>
            </p:nvSpPr>
            <p:spPr>
              <a:xfrm rot="16200000">
                <a:off x="5309947" y="2412360"/>
                <a:ext cx="8817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fr-FR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8EF0C5C5-D014-45E0-9784-1E57FD390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9"/>
                </p:custDataLst>
              </p:nvPr>
            </p:nvSpPr>
            <p:spPr>
              <a:xfrm rot="16200000">
                <a:off x="5309947" y="2412360"/>
                <a:ext cx="881700" cy="276999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9E31324C-6861-4807-ADF1-FFEB89466482}"/>
                  </a:ext>
                </a:extLst>
              </p:cNvPr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5955187" y="2925054"/>
                <a:ext cx="148041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9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9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[7]</m:t>
                      </m:r>
                    </m:oMath>
                  </m:oMathPara>
                </a14:m>
                <a:endParaRPr lang="fr-FR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9E31324C-6861-4807-ADF1-FFEB89466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0"/>
                </p:custDataLst>
              </p:nvPr>
            </p:nvSpPr>
            <p:spPr>
              <a:xfrm>
                <a:off x="5955187" y="2925054"/>
                <a:ext cx="1480410" cy="230832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8645E242-2291-45F1-B86B-8624CB4BE28F}"/>
                  </a:ext>
                </a:extLst>
              </p:cNvPr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62709" y="4249059"/>
                <a:ext cx="7444197" cy="8763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600" b="1" dirty="0" smtClean="0">
                    <a:solidFill>
                      <a:schemeClr val="bg1"/>
                    </a:solidFill>
                  </a:rPr>
                  <a:t>* </a:t>
                </a:r>
                <a:r>
                  <a:rPr lang="fr-FR" sz="1600" b="1" dirty="0" err="1" smtClean="0">
                    <a:solidFill>
                      <a:schemeClr val="bg1"/>
                    </a:solidFill>
                  </a:rPr>
                  <a:t>Other</a:t>
                </a:r>
                <a:r>
                  <a:rPr lang="fr-FR" sz="1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600" b="1" dirty="0" err="1" smtClean="0">
                    <a:solidFill>
                      <a:schemeClr val="bg1"/>
                    </a:solidFill>
                  </a:rPr>
                  <a:t>results</a:t>
                </a:r>
                <a:endParaRPr lang="fr-FR" sz="1600" b="1" dirty="0" smtClean="0">
                  <a:solidFill>
                    <a:schemeClr val="bg1"/>
                  </a:solidFill>
                </a:endParaRPr>
              </a:p>
              <a:p>
                <a:r>
                  <a:rPr lang="fr-FR" sz="1400" b="1" dirty="0" smtClean="0">
                    <a:solidFill>
                      <a:schemeClr val="bg1"/>
                    </a:solidFill>
                  </a:rPr>
                  <a:t>	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Number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of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trainable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parameters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is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i="1" dirty="0" smtClean="0">
                    <a:solidFill>
                      <a:schemeClr val="bg1"/>
                    </a:solidFill>
                  </a:rPr>
                  <a:t>a priori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known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4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fr-FR" sz="14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fr-FR" sz="14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fr-FR" sz="1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fr-FR" sz="1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  <m:r>
                              <a:rPr lang="fr-FR" sz="1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1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  <m:r>
                          <a:rPr lang="fr-FR" sz="1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sz="1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sz="14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fr-FR" sz="1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fr-FR" sz="1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sz="1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fr-FR" sz="14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sup>
                          <m:e>
                            <m:d>
                              <m:dPr>
                                <m:ctrlPr>
                                  <a:rPr lang="fr-FR" sz="1400" b="1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noBar"/>
                                    <m:ctrlPr>
                                      <a:rPr lang="fr-FR" sz="1400" b="1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400" b="1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num>
                                  <m:den>
                                    <m:r>
                                      <a:rPr lang="fr-FR" sz="1400" b="1" i="1" dirty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den>
                                </m:f>
                              </m:e>
                            </m:d>
                          </m:e>
                        </m:nary>
                      </m:e>
                    </m:d>
                  </m:oMath>
                </a14:m>
                <a:endParaRPr lang="fr-FR" sz="1400" dirty="0" smtClean="0">
                  <a:solidFill>
                    <a:schemeClr val="bg1"/>
                  </a:solidFill>
                </a:endParaRPr>
              </a:p>
              <a:p>
                <a:r>
                  <a:rPr lang="fr-FR" sz="1400" dirty="0">
                    <a:solidFill>
                      <a:schemeClr val="bg1"/>
                    </a:solidFill>
                  </a:rPr>
                  <a:t>	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Visualization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of the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extracted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leakage</a:t>
                </a:r>
                <a:r>
                  <a:rPr lang="fr-FR" sz="1400" dirty="0" smtClean="0">
                    <a:solidFill>
                      <a:schemeClr val="bg1"/>
                    </a:solidFill>
                  </a:rPr>
                  <a:t> model </a:t>
                </a:r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8645E242-2291-45F1-B86B-8624CB4BE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1"/>
                </p:custDataLst>
              </p:nvPr>
            </p:nvSpPr>
            <p:spPr>
              <a:xfrm>
                <a:off x="362709" y="4249059"/>
                <a:ext cx="7444197" cy="876394"/>
              </a:xfrm>
              <a:prstGeom prst="rect">
                <a:avLst/>
              </a:prstGeom>
              <a:blipFill>
                <a:blip r:embed="rId52"/>
                <a:stretch>
                  <a:fillRect l="-409" t="-2083" b="-256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 : coins arrondis 2">
            <a:extLst>
              <a:ext uri="{FF2B5EF4-FFF2-40B4-BE49-F238E27FC236}">
                <a16:creationId xmlns:a16="http://schemas.microsoft.com/office/drawing/2014/main" id="{34EF0B2F-6519-4AFA-BEF0-C683F20B1D51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2000305" y="2198468"/>
            <a:ext cx="5079376" cy="104635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/>
              <a:t>Is </a:t>
            </a:r>
            <a:r>
              <a:rPr lang="fr-FR" sz="2000" b="1" dirty="0" err="1" smtClean="0"/>
              <a:t>our</a:t>
            </a:r>
            <a:r>
              <a:rPr lang="fr-FR" sz="2000" b="1" dirty="0" smtClean="0"/>
              <a:t> </a:t>
            </a:r>
            <a:r>
              <a:rPr lang="fr-FR" sz="2000" b="1" dirty="0"/>
              <a:t>contribution the </a:t>
            </a:r>
            <a:r>
              <a:rPr lang="fr-FR" sz="2000" b="1" dirty="0" smtClean="0"/>
              <a:t>optimal solution?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04950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18" grpId="0"/>
      <p:bldP spid="120" grpId="0"/>
      <p:bldP spid="46" grpId="0"/>
      <p:bldP spid="52" grpId="0"/>
      <p:bldP spid="56" grpId="0"/>
      <p:bldP spid="59" grpId="0"/>
      <p:bldP spid="63" grpId="0"/>
      <p:bldP spid="68" grpId="0"/>
      <p:bldP spid="69" grpId="0"/>
      <p:bldP spid="70" grpId="0"/>
      <p:bldP spid="71" grpId="0"/>
      <p:bldP spid="61" grpId="0" animBg="1"/>
      <p:bldP spid="6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68065" y="-720"/>
            <a:ext cx="8343856" cy="432000"/>
          </a:xfrm>
        </p:spPr>
        <p:txBody>
          <a:bodyPr/>
          <a:lstStyle/>
          <a:p>
            <a:r>
              <a:rPr lang="fr-FR" dirty="0" err="1"/>
              <a:t>Towards</a:t>
            </a:r>
            <a:r>
              <a:rPr lang="fr-FR" dirty="0"/>
              <a:t> a new DLSCA solution </a:t>
            </a:r>
            <a:r>
              <a:rPr lang="fr-FR" dirty="0" err="1"/>
              <a:t>derived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[SLP05]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B00B23D7-FA44-4A55-BBFF-7628F7197C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5630" y="2750758"/>
            <a:ext cx="4237522" cy="1841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Espace réservé du contenu 2">
                <a:extLst>
                  <a:ext uri="{FF2B5EF4-FFF2-40B4-BE49-F238E27FC236}">
                    <a16:creationId xmlns:a16="http://schemas.microsoft.com/office/drawing/2014/main" id="{925209ED-8C9B-4308-98BA-DA9B6FBFD844}"/>
                  </a:ext>
                </a:extLst>
              </p:cNvPr>
              <p:cNvSpPr txBox="1">
                <a:spLocks/>
              </p:cNvSpPr>
              <p:nvPr>
                <p:custDataLst>
                  <p:tags r:id="rId2"/>
                </p:custDataLst>
              </p:nvPr>
            </p:nvSpPr>
            <p:spPr>
              <a:xfrm>
                <a:off x="1" y="766213"/>
                <a:ext cx="4169664" cy="1520672"/>
              </a:xfrm>
              <a:prstGeom prst="rect">
                <a:avLst/>
              </a:prstGeom>
            </p:spPr>
            <p:txBody>
              <a:bodyPr vert="horz" lIns="68580" tIns="34290" rIns="68580" bIns="34290" rtlCol="0" anchor="b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spcBef>
                    <a:spcPts val="750"/>
                  </a:spcBef>
                </a:pPr>
                <a:r>
                  <a:rPr lang="fr-FR" sz="1800" dirty="0">
                    <a:solidFill>
                      <a:prstClr val="white"/>
                    </a:solidFill>
                    <a:latin typeface="Calibri" panose="020F0502020204030204"/>
                  </a:rPr>
                  <a:t>AES_HD*</a:t>
                </a:r>
                <a:r>
                  <a:rPr lang="fr-FR" sz="1800" baseline="30000" dirty="0">
                    <a:solidFill>
                      <a:prstClr val="white"/>
                    </a:solidFill>
                    <a:latin typeface="Calibri" panose="020F0502020204030204"/>
                  </a:rPr>
                  <a:t>1</a:t>
                </a:r>
                <a:r>
                  <a:rPr lang="fr-FR" sz="1800" dirty="0">
                    <a:solidFill>
                      <a:prstClr val="white"/>
                    </a:solidFill>
                    <a:latin typeface="Calibri" panose="020F0502020204030204"/>
                  </a:rPr>
                  <a:t> (AES-128) [PHJ</a:t>
                </a:r>
                <a:r>
                  <a:rPr lang="fr-FR" sz="1800" baseline="30000" dirty="0">
                    <a:solidFill>
                      <a:prstClr val="white"/>
                    </a:solidFill>
                    <a:latin typeface="Calibri" panose="020F0502020204030204"/>
                  </a:rPr>
                  <a:t>+</a:t>
                </a:r>
                <a:r>
                  <a:rPr lang="fr-FR" sz="1800" dirty="0">
                    <a:solidFill>
                      <a:prstClr val="white"/>
                    </a:solidFill>
                    <a:latin typeface="Calibri" panose="020F0502020204030204"/>
                  </a:rPr>
                  <a:t>18]</a:t>
                </a:r>
              </a:p>
              <a:p>
                <a:pPr marL="257175" indent="-257175" defTabSz="685800">
                  <a:spcBef>
                    <a:spcPts val="750"/>
                  </a:spcBef>
                  <a:buFont typeface="Arial" panose="020B0604020202020204" pitchFamily="34" charset="0"/>
                  <a:buChar char="•"/>
                </a:pPr>
                <a:r>
                  <a:rPr lang="fr-FR" sz="1500" b="0" dirty="0" err="1">
                    <a:solidFill>
                      <a:prstClr val="white"/>
                    </a:solidFill>
                    <a:latin typeface="Calibri" panose="020F0502020204030204"/>
                  </a:rPr>
                  <a:t>Xilinx</a:t>
                </a:r>
                <a:r>
                  <a:rPr lang="fr-FR" sz="1500" b="0" dirty="0">
                    <a:solidFill>
                      <a:prstClr val="white"/>
                    </a:solidFill>
                    <a:latin typeface="Calibri" panose="020F0502020204030204"/>
                  </a:rPr>
                  <a:t> Virtex-5 FPGA</a:t>
                </a:r>
              </a:p>
              <a:p>
                <a:pPr marL="257175" indent="-257175" defTabSz="685800">
                  <a:spcBef>
                    <a:spcPts val="750"/>
                  </a:spcBef>
                  <a:buFont typeface="Arial" panose="020B0604020202020204" pitchFamily="34" charset="0"/>
                  <a:buChar char="•"/>
                </a:pPr>
                <a:r>
                  <a:rPr lang="fr-FR" sz="1500" b="0" dirty="0" err="1" smtClean="0">
                    <a:solidFill>
                      <a:prstClr val="white"/>
                    </a:solidFill>
                    <a:latin typeface="Calibri" panose="020F0502020204030204"/>
                  </a:rPr>
                  <a:t>Targeted</a:t>
                </a:r>
                <a:r>
                  <a:rPr lang="fr-FR" sz="1500" b="0" dirty="0" smtClean="0">
                    <a:solidFill>
                      <a:prstClr val="white"/>
                    </a:solidFill>
                    <a:latin typeface="Calibri" panose="020F0502020204030204"/>
                  </a:rPr>
                  <a:t> variable:</a:t>
                </a:r>
                <a:endParaRPr lang="fr-FR" sz="1500" b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defTabSz="685800">
                  <a:spcBef>
                    <a:spcPts val="75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5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5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5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𝑆𝑏𝑜</m:t>
                      </m:r>
                      <m:sSup>
                        <m:sSupPr>
                          <m:ctrlPr>
                            <a:rPr lang="fr-FR" sz="15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5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5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5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5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500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500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d>
                          <m:r>
                            <a:rPr lang="fr-FR" sz="15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sSup>
                            <m:sSupPr>
                              <m:ctrlPr>
                                <a:rPr lang="fr-FR" sz="1500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500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sz="1500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sz="15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fr-FR" sz="1500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5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5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</m:d>
                    </m:oMath>
                  </m:oMathPara>
                </a14:m>
                <a:endParaRPr lang="fr-FR" sz="1500" b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257175" indent="-257175" defTabSz="685800">
                  <a:spcBef>
                    <a:spcPts val="750"/>
                  </a:spcBef>
                  <a:buFont typeface="Arial" panose="020B0604020202020204" pitchFamily="34" charset="0"/>
                  <a:buChar char="•"/>
                </a:pPr>
                <a:r>
                  <a:rPr lang="fr-FR" sz="1500" b="0" dirty="0" err="1" smtClean="0">
                    <a:solidFill>
                      <a:prstClr val="white"/>
                    </a:solidFill>
                    <a:latin typeface="Calibri" panose="020F0502020204030204"/>
                  </a:rPr>
                  <a:t>Unprotected</a:t>
                </a:r>
                <a:r>
                  <a:rPr lang="fr-FR" sz="1500" b="0" dirty="0" smtClean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fr-FR" sz="1500" b="0" dirty="0" err="1" smtClean="0">
                    <a:solidFill>
                      <a:prstClr val="white"/>
                    </a:solidFill>
                    <a:latin typeface="Calibri" panose="020F0502020204030204"/>
                  </a:rPr>
                  <a:t>implementation</a:t>
                </a:r>
                <a:endParaRPr lang="fr-FR" sz="1500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0" name="Espace réservé du contenu 2">
                <a:extLst>
                  <a:ext uri="{FF2B5EF4-FFF2-40B4-BE49-F238E27FC236}">
                    <a16:creationId xmlns:a16="http://schemas.microsoft.com/office/drawing/2014/main" id="{925209ED-8C9B-4308-98BA-DA9B6FBFD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1" y="766213"/>
                <a:ext cx="4169664" cy="1520672"/>
              </a:xfrm>
              <a:prstGeom prst="rect">
                <a:avLst/>
              </a:prstGeom>
              <a:blipFill>
                <a:blip r:embed="rId18"/>
                <a:stretch>
                  <a:fillRect l="-1754" b="-52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Espace réservé du contenu 2">
                <a:extLst>
                  <a:ext uri="{FF2B5EF4-FFF2-40B4-BE49-F238E27FC236}">
                    <a16:creationId xmlns:a16="http://schemas.microsoft.com/office/drawing/2014/main" id="{130E48E7-E5A1-4134-8DB5-B338B8AC9AB0}"/>
                  </a:ext>
                </a:extLst>
              </p:cNvPr>
              <p:cNvSpPr txBox="1">
                <a:spLocks/>
              </p:cNvSpPr>
              <p:nvPr>
                <p:custDataLst>
                  <p:tags r:id="rId3"/>
                </p:custDataLst>
              </p:nvPr>
            </p:nvSpPr>
            <p:spPr>
              <a:xfrm>
                <a:off x="1" y="2792044"/>
                <a:ext cx="4222242" cy="1988820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685800">
                  <a:spcBef>
                    <a:spcPts val="750"/>
                  </a:spcBef>
                  <a:buNone/>
                </a:pPr>
                <a:r>
                  <a:rPr lang="fr-FR" sz="1800" b="1" dirty="0">
                    <a:solidFill>
                      <a:prstClr val="white"/>
                    </a:solidFill>
                    <a:latin typeface="Calibri" panose="020F0502020204030204"/>
                  </a:rPr>
                  <a:t>ASCAD-v1*</a:t>
                </a:r>
                <a:r>
                  <a:rPr lang="fr-FR" sz="1800" b="1" baseline="30000" dirty="0">
                    <a:solidFill>
                      <a:prstClr val="white"/>
                    </a:solidFill>
                    <a:latin typeface="Calibri" panose="020F0502020204030204"/>
                  </a:rPr>
                  <a:t>2</a:t>
                </a:r>
                <a:r>
                  <a:rPr lang="fr-FR" sz="1800" b="1" dirty="0">
                    <a:solidFill>
                      <a:prstClr val="white"/>
                    </a:solidFill>
                    <a:latin typeface="Calibri" panose="020F0502020204030204"/>
                  </a:rPr>
                  <a:t> (AES-128) [BPS+20]</a:t>
                </a:r>
              </a:p>
              <a:p>
                <a:pPr marL="171450" indent="-171450" defTabSz="685800">
                  <a:spcBef>
                    <a:spcPts val="750"/>
                  </a:spcBef>
                </a:pPr>
                <a:r>
                  <a:rPr lang="fr-FR" sz="1500" dirty="0" smtClean="0">
                    <a:solidFill>
                      <a:prstClr val="white"/>
                    </a:solidFill>
                    <a:latin typeface="Calibri" panose="020F0502020204030204"/>
                  </a:rPr>
                  <a:t>AVR </a:t>
                </a:r>
                <a:r>
                  <a:rPr lang="fr-FR" sz="1500" dirty="0">
                    <a:solidFill>
                      <a:prstClr val="white"/>
                    </a:solidFill>
                    <a:latin typeface="Calibri" panose="020F0502020204030204"/>
                  </a:rPr>
                  <a:t>(8-bit) </a:t>
                </a:r>
                <a:r>
                  <a:rPr lang="fr-FR" sz="1500" dirty="0" err="1" smtClean="0">
                    <a:solidFill>
                      <a:prstClr val="white"/>
                    </a:solidFill>
                    <a:latin typeface="Calibri" panose="020F0502020204030204"/>
                  </a:rPr>
                  <a:t>microcontroller</a:t>
                </a:r>
                <a:endParaRPr lang="fr-FR" sz="150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171450" indent="-171450" defTabSz="685800">
                  <a:spcBef>
                    <a:spcPts val="750"/>
                  </a:spcBef>
                </a:pPr>
                <a:r>
                  <a:rPr lang="fr-FR" sz="1500" dirty="0" err="1" smtClean="0">
                    <a:solidFill>
                      <a:prstClr val="white"/>
                    </a:solidFill>
                    <a:latin typeface="Calibri" panose="020F0502020204030204"/>
                  </a:rPr>
                  <a:t>Targeted</a:t>
                </a:r>
                <a:r>
                  <a:rPr lang="fr-FR" sz="1500" dirty="0" smtClean="0">
                    <a:solidFill>
                      <a:prstClr val="white"/>
                    </a:solidFill>
                    <a:latin typeface="Calibri" panose="020F0502020204030204"/>
                  </a:rPr>
                  <a:t> variable: </a:t>
                </a:r>
                <a:endParaRPr lang="fr-FR" sz="150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0" indent="0" defTabSz="685800">
                  <a:spcBef>
                    <a:spcPts val="75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5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fr-FR" sz="15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5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𝑆𝑏𝑜𝑥</m:t>
                      </m:r>
                      <m:r>
                        <a:rPr lang="fr-FR" sz="15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sz="15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fr-FR" sz="15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 </m:t>
                      </m:r>
                      <m:sSup>
                        <m:sSupPr>
                          <m:ctrlPr>
                            <a:rPr lang="fr-FR" sz="1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fr-FR" sz="1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sz="15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sz="150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171450" indent="-171450" defTabSz="685800">
                  <a:spcBef>
                    <a:spcPts val="750"/>
                  </a:spcBef>
                </a:pPr>
                <a:r>
                  <a:rPr lang="fr-FR" sz="1500" dirty="0" err="1" smtClean="0">
                    <a:solidFill>
                      <a:prstClr val="white"/>
                    </a:solidFill>
                    <a:latin typeface="Calibri" panose="020F0502020204030204"/>
                  </a:rPr>
                  <a:t>Countermeasure</a:t>
                </a:r>
                <a:r>
                  <a:rPr lang="fr-FR" sz="1500" dirty="0" smtClean="0">
                    <a:solidFill>
                      <a:prstClr val="white"/>
                    </a:solidFill>
                    <a:latin typeface="Calibri" panose="020F0502020204030204"/>
                  </a:rPr>
                  <a:t>: 1st </a:t>
                </a:r>
                <a:r>
                  <a:rPr lang="fr-FR" sz="1500" dirty="0" err="1" smtClean="0">
                    <a:solidFill>
                      <a:prstClr val="white"/>
                    </a:solidFill>
                    <a:latin typeface="Calibri" panose="020F0502020204030204"/>
                  </a:rPr>
                  <a:t>order</a:t>
                </a:r>
                <a:r>
                  <a:rPr lang="fr-FR" sz="1500" dirty="0" smtClean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fr-FR" sz="1500" dirty="0" err="1" smtClean="0">
                    <a:solidFill>
                      <a:prstClr val="white"/>
                    </a:solidFill>
                    <a:latin typeface="Calibri" panose="020F0502020204030204"/>
                  </a:rPr>
                  <a:t>boolean</a:t>
                </a:r>
                <a:r>
                  <a:rPr lang="fr-FR" sz="1500" dirty="0" smtClean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fr-FR" sz="1500" dirty="0" err="1" smtClean="0">
                    <a:solidFill>
                      <a:prstClr val="white"/>
                    </a:solidFill>
                    <a:latin typeface="Calibri" panose="020F0502020204030204"/>
                  </a:rPr>
                  <a:t>masking</a:t>
                </a:r>
                <a:endParaRPr lang="fr-FR" sz="1500" dirty="0" smtClean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171450" indent="-171450" defTabSz="685800">
                  <a:spcBef>
                    <a:spcPts val="750"/>
                  </a:spcBef>
                </a:pPr>
                <a:r>
                  <a:rPr lang="fr-FR" sz="1500" dirty="0" smtClean="0">
                    <a:solidFill>
                      <a:prstClr val="white"/>
                    </a:solidFill>
                    <a:latin typeface="Calibri" panose="020F0502020204030204"/>
                  </a:rPr>
                  <a:t>Version 1 </a:t>
                </a:r>
                <a:r>
                  <a:rPr lang="fr-FR" sz="1500" dirty="0" err="1" smtClean="0">
                    <a:solidFill>
                      <a:prstClr val="white"/>
                    </a:solidFill>
                    <a:latin typeface="Calibri" panose="020F0502020204030204"/>
                  </a:rPr>
                  <a:t>with</a:t>
                </a:r>
                <a:r>
                  <a:rPr lang="fr-FR" sz="1500" dirty="0" smtClean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fr-FR" sz="1500" dirty="0" err="1" smtClean="0">
                    <a:solidFill>
                      <a:prstClr val="white"/>
                    </a:solidFill>
                    <a:latin typeface="Calibri" panose="020F0502020204030204"/>
                  </a:rPr>
                  <a:t>fixed</a:t>
                </a:r>
                <a:r>
                  <a:rPr lang="fr-FR" sz="1500" dirty="0" smtClean="0">
                    <a:solidFill>
                      <a:prstClr val="white"/>
                    </a:solidFill>
                    <a:latin typeface="Calibri" panose="020F0502020204030204"/>
                  </a:rPr>
                  <a:t> key</a:t>
                </a:r>
                <a:endParaRPr lang="fr-FR" sz="15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1" name="Espace réservé du contenu 2">
                <a:extLst>
                  <a:ext uri="{FF2B5EF4-FFF2-40B4-BE49-F238E27FC236}">
                    <a16:creationId xmlns:a16="http://schemas.microsoft.com/office/drawing/2014/main" id="{130E48E7-E5A1-4134-8DB5-B338B8AC9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1" y="2792044"/>
                <a:ext cx="4222242" cy="1988820"/>
              </a:xfrm>
              <a:prstGeom prst="rect">
                <a:avLst/>
              </a:prstGeom>
              <a:blipFill>
                <a:blip r:embed="rId20"/>
                <a:stretch>
                  <a:fillRect l="-1732" t="-33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Image 41">
            <a:extLst>
              <a:ext uri="{FF2B5EF4-FFF2-40B4-BE49-F238E27FC236}">
                <a16:creationId xmlns:a16="http://schemas.microsoft.com/office/drawing/2014/main" id="{AED026A0-8EAA-421C-A40E-0CC38BEAFED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9144" y="735737"/>
            <a:ext cx="4401788" cy="1741674"/>
          </a:xfrm>
          <a:prstGeom prst="rect">
            <a:avLst/>
          </a:prstGeom>
        </p:spPr>
      </p:pic>
      <p:sp>
        <p:nvSpPr>
          <p:cNvPr id="45" name="Espace réservé du contenu 2">
            <a:extLst>
              <a:ext uri="{FF2B5EF4-FFF2-40B4-BE49-F238E27FC236}">
                <a16:creationId xmlns:a16="http://schemas.microsoft.com/office/drawing/2014/main" id="{55422FE8-2493-4A37-9EAD-5792E73100FD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88438" y="4823475"/>
            <a:ext cx="4156937" cy="2436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fr-FR" sz="1200" dirty="0">
                <a:solidFill>
                  <a:prstClr val="white"/>
                </a:solidFill>
                <a:latin typeface="Calibri" panose="020F0502020204030204"/>
              </a:rPr>
              <a:t>*</a:t>
            </a:r>
            <a:r>
              <a:rPr lang="fr-FR" sz="1200" baseline="30000" dirty="0">
                <a:solidFill>
                  <a:prstClr val="white"/>
                </a:solidFill>
                <a:latin typeface="Calibri" panose="020F0502020204030204"/>
              </a:rPr>
              <a:t>1 </a:t>
            </a:r>
            <a:r>
              <a:rPr lang="fr-FR" sz="1200" dirty="0">
                <a:solidFill>
                  <a:prstClr val="white"/>
                </a:solidFill>
                <a:latin typeface="Calibri" panose="020F0502020204030204"/>
              </a:rPr>
              <a:t>https://github.com/AESHD/AES_HD_Dataset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AFA653D7-4437-42A2-850D-377C3D030E57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679709" y="2443096"/>
                <a:ext cx="7298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12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𝑎𝑚𝑝𝑙𝑒</m:t>
                      </m:r>
                    </m:oMath>
                  </m:oMathPara>
                </a14:m>
                <a:endParaRPr lang="fr-FR" sz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AFA653D7-4437-42A2-850D-377C3D030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2"/>
                </p:custDataLst>
              </p:nvPr>
            </p:nvSpPr>
            <p:spPr>
              <a:xfrm>
                <a:off x="6679709" y="2443096"/>
                <a:ext cx="729880" cy="276999"/>
              </a:xfrm>
              <a:prstGeom prst="rect">
                <a:avLst/>
              </a:prstGeom>
              <a:blipFill>
                <a:blip r:embed="rId23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C8F1799E-91AB-4E47-8B3E-4FCF41EC6A01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 rot="16200000">
                <a:off x="4134423" y="1459364"/>
                <a:ext cx="51616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𝑆𝑁𝑅</m:t>
                      </m:r>
                    </m:oMath>
                  </m:oMathPara>
                </a14:m>
                <a:endParaRPr lang="fr-FR" sz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C8F1799E-91AB-4E47-8B3E-4FCF41EC6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>
              <a:xfrm rot="16200000">
                <a:off x="4134423" y="1459364"/>
                <a:ext cx="516167" cy="27699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415CF2F3-CAFC-4AB6-933B-9F60ED428BF6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3931738" y="4825134"/>
            <a:ext cx="4156937" cy="2436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fr-FR" sz="1200" dirty="0">
                <a:solidFill>
                  <a:prstClr val="white"/>
                </a:solidFill>
                <a:latin typeface="Calibri" panose="020F0502020204030204"/>
              </a:rPr>
              <a:t>*</a:t>
            </a:r>
            <a:r>
              <a:rPr lang="fr-FR" sz="1200" baseline="30000" dirty="0">
                <a:solidFill>
                  <a:prstClr val="white"/>
                </a:solidFill>
                <a:latin typeface="Calibri" panose="020F0502020204030204"/>
              </a:rPr>
              <a:t>2 </a:t>
            </a:r>
            <a:r>
              <a:rPr lang="fr-FR" sz="1200" dirty="0">
                <a:solidFill>
                  <a:prstClr val="white"/>
                </a:solidFill>
                <a:latin typeface="Calibri" panose="020F0502020204030204"/>
              </a:rPr>
              <a:t>https://github.com/ANSSI-FR/ASCAD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8D90F56B-7B7F-418F-B79A-00B7BFC72D41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 rot="16200000">
                <a:off x="4140439" y="3463782"/>
                <a:ext cx="51616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𝑆𝑁𝑅</m:t>
                      </m:r>
                    </m:oMath>
                  </m:oMathPara>
                </a14:m>
                <a:endParaRPr lang="fr-FR" sz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8D90F56B-7B7F-418F-B79A-00B7BFC72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6"/>
                </p:custDataLst>
              </p:nvPr>
            </p:nvSpPr>
            <p:spPr>
              <a:xfrm rot="16200000">
                <a:off x="4140439" y="3463782"/>
                <a:ext cx="516167" cy="27699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06841F0D-E13E-43F1-B839-C84DAB1F2CD9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671288" y="4534142"/>
                <a:ext cx="7298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𝑆𝑎𝑚𝑝𝑙𝑒</m:t>
                      </m:r>
                    </m:oMath>
                  </m:oMathPara>
                </a14:m>
                <a:endParaRPr lang="fr-FR" sz="1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06841F0D-E13E-43F1-B839-C84DAB1F2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6671288" y="4534142"/>
                <a:ext cx="729880" cy="276999"/>
              </a:xfrm>
              <a:prstGeom prst="rect">
                <a:avLst/>
              </a:prstGeom>
              <a:blipFill>
                <a:blip r:embed="rId28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F4621B70-1118-4143-86A2-52BC5BA57532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5102886" y="3089992"/>
                <a:ext cx="106426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9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𝑆𝑏𝑜𝑥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9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9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9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9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fr-FR" sz="9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sSup>
                            <m:sSupPr>
                              <m:ctrlPr>
                                <a:rPr lang="fr-FR" sz="9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9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sz="9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fr-FR" sz="9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F4621B70-1118-4143-86A2-52BC5BA57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5102886" y="3089992"/>
                <a:ext cx="1064266" cy="23083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18B28189-1550-4441-92CE-D169C4E6BA86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5102886" y="2918846"/>
                <a:ext cx="41165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9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sz="9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[3]</m:t>
                      </m:r>
                    </m:oMath>
                  </m:oMathPara>
                </a14:m>
                <a:endParaRPr lang="fr-FR" sz="9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18B28189-1550-4441-92CE-D169C4E6B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5102886" y="2918846"/>
                <a:ext cx="411651" cy="230832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4D95DD9C-AECE-448D-B6E7-357B41ABFA3A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4902947" y="2759160"/>
                <a:ext cx="180313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9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𝑆𝑏𝑜𝑥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9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9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fr-FR" sz="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  <m:sSup>
                            <m:sSupPr>
                              <m:ctrlPr>
                                <a:rPr lang="fr-FR" sz="9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9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sz="9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sz="9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fr-FR" sz="9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sz="9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[3]</m:t>
                      </m:r>
                    </m:oMath>
                  </m:oMathPara>
                </a14:m>
                <a:endParaRPr lang="fr-FR" sz="9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4D95DD9C-AECE-448D-B6E7-357B41ABF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3"/>
                </p:custDataLst>
              </p:nvPr>
            </p:nvSpPr>
            <p:spPr>
              <a:xfrm>
                <a:off x="4902947" y="2759160"/>
                <a:ext cx="1803132" cy="230832"/>
              </a:xfrm>
              <a:prstGeom prst="rect">
                <a:avLst/>
              </a:prstGeom>
              <a:blipFill>
                <a:blip r:embed="rId34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19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8" grpId="0"/>
      <p:bldP spid="49" grpId="0"/>
      <p:bldP spid="54" grpId="0"/>
      <p:bldP spid="67" grpId="0"/>
      <p:bldP spid="75" grpId="0"/>
      <p:bldP spid="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68065" y="-720"/>
            <a:ext cx="8343856" cy="432000"/>
          </a:xfrm>
        </p:spPr>
        <p:txBody>
          <a:bodyPr/>
          <a:lstStyle/>
          <a:p>
            <a:r>
              <a:rPr lang="fr-FR" dirty="0" err="1"/>
              <a:t>Towards</a:t>
            </a:r>
            <a:r>
              <a:rPr lang="fr-FR" dirty="0"/>
              <a:t> a new DLSCA solution </a:t>
            </a:r>
            <a:r>
              <a:rPr lang="fr-FR" dirty="0" err="1"/>
              <a:t>derived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[SLP05]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289655"/>
              </p:ext>
            </p:extLst>
          </p:nvPr>
        </p:nvGraphicFramePr>
        <p:xfrm>
          <a:off x="1498534" y="3359126"/>
          <a:ext cx="6096000" cy="128524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79606994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91107253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25361886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8246209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1458172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Our contribution</a:t>
                      </a:r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State of the Art (SOTA)</a:t>
                      </a:r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570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err="1" smtClean="0">
                          <a:solidFill>
                            <a:schemeClr val="bg1"/>
                          </a:solidFill>
                        </a:rPr>
                        <a:t>cVAE</a:t>
                      </a:r>
                      <a:r>
                        <a:rPr lang="fr-FR" sz="1200" b="1" dirty="0" smtClean="0">
                          <a:solidFill>
                            <a:schemeClr val="bg1"/>
                          </a:solidFill>
                        </a:rPr>
                        <a:t>-SA</a:t>
                      </a:r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</a:rPr>
                        <a:t>CNN</a:t>
                      </a:r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</a:rPr>
                        <a:t>MLP</a:t>
                      </a:r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err="1" smtClean="0">
                          <a:solidFill>
                            <a:schemeClr val="bg1"/>
                          </a:solidFill>
                        </a:rPr>
                        <a:t>ResNets</a:t>
                      </a:r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51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</a:rPr>
                        <a:t>AES_HD</a:t>
                      </a:r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05FF05"/>
                          </a:solidFill>
                        </a:rPr>
                        <a:t>300</a:t>
                      </a:r>
                      <a:endParaRPr lang="fr-FR" sz="1200" b="1" dirty="0">
                        <a:solidFill>
                          <a:srgbClr val="05FF0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831</a:t>
                      </a:r>
                    </a:p>
                    <a:p>
                      <a:pPr algn="ctr"/>
                      <a:r>
                        <a:rPr lang="fr-FR" sz="1200" i="1" dirty="0" smtClean="0">
                          <a:solidFill>
                            <a:schemeClr val="bg1"/>
                          </a:solidFill>
                        </a:rPr>
                        <a:t>[ZXF</a:t>
                      </a:r>
                      <a:r>
                        <a:rPr lang="fr-FR" sz="1200" i="1" baseline="30000" dirty="0" smtClean="0">
                          <a:solidFill>
                            <a:schemeClr val="bg1"/>
                          </a:solidFill>
                        </a:rPr>
                        <a:t>+</a:t>
                      </a:r>
                      <a:r>
                        <a:rPr lang="fr-FR" sz="1200" i="1" baseline="0" dirty="0" smtClean="0">
                          <a:solidFill>
                            <a:schemeClr val="bg1"/>
                          </a:solidFill>
                        </a:rPr>
                        <a:t>19]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350</a:t>
                      </a:r>
                    </a:p>
                    <a:p>
                      <a:pPr algn="ctr"/>
                      <a:r>
                        <a:rPr lang="fr-FR" sz="1200" i="1" dirty="0" smtClean="0">
                          <a:solidFill>
                            <a:schemeClr val="bg1"/>
                          </a:solidFill>
                        </a:rPr>
                        <a:t>[MDP19]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2,100</a:t>
                      </a:r>
                    </a:p>
                    <a:p>
                      <a:pPr algn="ctr"/>
                      <a:r>
                        <a:rPr lang="fr-FR" sz="1200" i="1" dirty="0" smtClean="0">
                          <a:solidFill>
                            <a:schemeClr val="bg1"/>
                          </a:solidFill>
                        </a:rPr>
                        <a:t>[JZHY20]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347300"/>
                  </a:ext>
                </a:extLst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82" y="779426"/>
            <a:ext cx="2905200" cy="22201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79" y="745373"/>
            <a:ext cx="2904316" cy="21730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3403" y="375200"/>
            <a:ext cx="950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prstClr val="white"/>
                </a:solidFill>
                <a:latin typeface="Calibri" panose="020F0502020204030204"/>
              </a:rPr>
              <a:t>AES_HD</a:t>
            </a:r>
            <a:endParaRPr lang="fr-FR" b="1" dirty="0"/>
          </a:p>
        </p:txBody>
      </p:sp>
      <p:sp>
        <p:nvSpPr>
          <p:cNvPr id="20" name="Rectangle 19"/>
          <p:cNvSpPr/>
          <p:nvPr/>
        </p:nvSpPr>
        <p:spPr>
          <a:xfrm>
            <a:off x="6004857" y="392647"/>
            <a:ext cx="1136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prstClr val="white"/>
                </a:solidFill>
                <a:latin typeface="Calibri" panose="020F0502020204030204"/>
              </a:rPr>
              <a:t>ASCAD-v1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D90F56B-7B7F-418F-B79A-00B7BFC72D41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 rot="16200000">
                <a:off x="4575419" y="1669551"/>
                <a:ext cx="5852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 xmlns:m="http://schemas.openxmlformats.org/officeDocument/2006/math">
                    <m:r>
                      <a:rPr lang="fr-FR" sz="1400" b="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𝑅𝑎𝑛</m:t>
                    </m:r>
                  </m:oMath>
                </a14:m>
                <a:r>
                  <a:rPr lang="fr-FR" sz="1400" dirty="0" smtClean="0">
                    <a:solidFill>
                      <a:prstClr val="white"/>
                    </a:solidFill>
                    <a:latin typeface="Calibri" panose="020F0502020204030204"/>
                  </a:rPr>
                  <a:t>k</a:t>
                </a:r>
                <a:endParaRPr lang="fr-FR" sz="14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D90F56B-7B7F-418F-B79A-00B7BFC72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 rot="16200000">
                <a:off x="4575419" y="1669551"/>
                <a:ext cx="585288" cy="307777"/>
              </a:xfrm>
              <a:prstGeom prst="rect">
                <a:avLst/>
              </a:prstGeom>
              <a:blipFill>
                <a:blip r:embed="rId11"/>
                <a:stretch>
                  <a:fillRect l="-1961" t="-2083" r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6841F0D-E13E-43F1-B839-C84DAB1F2CD9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5962870" y="3041293"/>
                <a:ext cx="16803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fr-FR" sz="14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sz="14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𝑡𝑟𝑎𝑐𝑒𝑠</m:t>
                      </m:r>
                    </m:oMath>
                  </m:oMathPara>
                </a14:m>
                <a:endParaRPr lang="fr-FR" sz="14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6841F0D-E13E-43F1-B839-C84DAB1F2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5962870" y="3041293"/>
                <a:ext cx="1680332" cy="307777"/>
              </a:xfrm>
              <a:prstGeom prst="rect">
                <a:avLst/>
              </a:prstGeom>
              <a:blipFill>
                <a:blip r:embed="rId1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D90F56B-7B7F-418F-B79A-00B7BFC72D41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 rot="16200000">
                <a:off x="690882" y="1669551"/>
                <a:ext cx="6451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𝑅𝑎𝑛𝑘</m:t>
                      </m:r>
                    </m:oMath>
                  </m:oMathPara>
                </a14:m>
                <a:endParaRPr lang="fr-FR" sz="14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D90F56B-7B7F-418F-B79A-00B7BFC72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 rot="16200000">
                <a:off x="690882" y="1669551"/>
                <a:ext cx="645177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6841F0D-E13E-43F1-B839-C84DAB1F2CD9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823169" y="2963081"/>
                <a:ext cx="16803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𝑁𝑢𝑚𝑏𝑒𝑟</m:t>
                      </m:r>
                      <m:r>
                        <a:rPr lang="fr-FR" sz="14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fr-FR" sz="14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𝑡𝑟𝑎𝑐𝑒𝑠</m:t>
                      </m:r>
                    </m:oMath>
                  </m:oMathPara>
                </a14:m>
                <a:endParaRPr lang="fr-FR" sz="14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6841F0D-E13E-43F1-B839-C84DAB1F2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1823169" y="2963081"/>
                <a:ext cx="1680332" cy="307777"/>
              </a:xfrm>
              <a:prstGeom prst="rect">
                <a:avLst/>
              </a:prstGeom>
              <a:blipFill>
                <a:blip r:embed="rId1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328540"/>
              </p:ext>
            </p:extLst>
          </p:nvPr>
        </p:nvGraphicFramePr>
        <p:xfrm>
          <a:off x="1498534" y="4644366"/>
          <a:ext cx="6096000" cy="45720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43331841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96140495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7946244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8594001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581391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chemeClr val="bg1"/>
                          </a:solidFill>
                        </a:rPr>
                        <a:t>ASCAD-V1</a:t>
                      </a:r>
                      <a:endParaRPr lang="fr-FR" sz="12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194</a:t>
                      </a:r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solidFill>
                            <a:srgbClr val="05FF05"/>
                          </a:solidFill>
                        </a:rPr>
                        <a:t>87</a:t>
                      </a:r>
                    </a:p>
                    <a:p>
                      <a:pPr algn="ctr"/>
                      <a:r>
                        <a:rPr lang="fr-FR" sz="1200" i="1" dirty="0" smtClean="0">
                          <a:solidFill>
                            <a:schemeClr val="bg1"/>
                          </a:solidFill>
                        </a:rPr>
                        <a:t>[PWP20]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104</a:t>
                      </a:r>
                    </a:p>
                    <a:p>
                      <a:pPr algn="ctr"/>
                      <a:r>
                        <a:rPr lang="fr-FR" sz="1200" i="1" dirty="0" smtClean="0">
                          <a:solidFill>
                            <a:schemeClr val="bg1"/>
                          </a:solidFill>
                        </a:rPr>
                        <a:t>[PWP20]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552</a:t>
                      </a:r>
                    </a:p>
                    <a:p>
                      <a:pPr algn="ctr"/>
                      <a:r>
                        <a:rPr lang="fr-FR" sz="1200" i="1" dirty="0" smtClean="0">
                          <a:solidFill>
                            <a:schemeClr val="bg1"/>
                          </a:solidFill>
                        </a:rPr>
                        <a:t>[JZHY20]</a:t>
                      </a:r>
                      <a:endParaRPr lang="fr-FR" sz="1200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198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3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Limitations &amp; perspectives </a:t>
            </a:r>
            <a:endParaRPr lang="fr-FR" dirty="0"/>
          </a:p>
        </p:txBody>
      </p:sp>
      <p:sp>
        <p:nvSpPr>
          <p:cNvPr id="6" name="Rectangle : coins arrondis 39">
            <a:extLst>
              <a:ext uri="{FF2B5EF4-FFF2-40B4-BE49-F238E27FC236}">
                <a16:creationId xmlns:a16="http://schemas.microsoft.com/office/drawing/2014/main" id="{D3B620E8-1C02-49F2-A70D-DFE4349C7F3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8066" y="963042"/>
            <a:ext cx="8425416" cy="623687"/>
          </a:xfrm>
          <a:prstGeom prst="round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600" dirty="0"/>
              <a:t>Target a system, </a:t>
            </a:r>
            <a:r>
              <a:rPr lang="fr-FR" sz="1600" b="1" u="sng" dirty="0">
                <a:solidFill>
                  <a:srgbClr val="FFC000"/>
                </a:solidFill>
              </a:rPr>
              <a:t>in </a:t>
            </a:r>
            <a:r>
              <a:rPr lang="fr-FR" sz="1600" b="1" u="sng" dirty="0" err="1">
                <a:solidFill>
                  <a:srgbClr val="FFC000"/>
                </a:solidFill>
              </a:rPr>
              <a:t>constraint</a:t>
            </a:r>
            <a:r>
              <a:rPr lang="fr-FR" sz="1600" b="1" u="sng" dirty="0">
                <a:solidFill>
                  <a:srgbClr val="FFC000"/>
                </a:solidFill>
              </a:rPr>
              <a:t> time</a:t>
            </a:r>
            <a:r>
              <a:rPr lang="fr-FR" sz="1600" dirty="0"/>
              <a:t>, to </a:t>
            </a:r>
            <a:r>
              <a:rPr lang="fr-FR" sz="1600" dirty="0" err="1"/>
              <a:t>retrieve</a:t>
            </a:r>
            <a:r>
              <a:rPr lang="fr-FR" sz="1600" dirty="0"/>
              <a:t> the secret information </a:t>
            </a:r>
            <a:r>
              <a:rPr lang="fr-FR" sz="1600" dirty="0" err="1"/>
              <a:t>it</a:t>
            </a:r>
            <a:r>
              <a:rPr lang="fr-FR" sz="1600" dirty="0"/>
              <a:t> </a:t>
            </a:r>
            <a:r>
              <a:rPr lang="fr-FR" sz="1600" dirty="0" err="1"/>
              <a:t>contains</a:t>
            </a:r>
            <a:r>
              <a:rPr lang="fr-FR" sz="1600" dirty="0"/>
              <a:t> </a:t>
            </a:r>
            <a:r>
              <a:rPr lang="fr-FR" sz="1600" dirty="0" err="1"/>
              <a:t>using</a:t>
            </a:r>
            <a:r>
              <a:rPr lang="fr-FR" sz="1600" dirty="0"/>
              <a:t> </a:t>
            </a:r>
            <a:r>
              <a:rPr lang="fr-FR" sz="1600" b="1" u="sng" dirty="0">
                <a:solidFill>
                  <a:srgbClr val="FFC000"/>
                </a:solidFill>
              </a:rPr>
              <a:t>an </a:t>
            </a:r>
            <a:r>
              <a:rPr lang="fr-FR" sz="1600" b="1" u="sng" dirty="0" err="1">
                <a:solidFill>
                  <a:srgbClr val="FFC000"/>
                </a:solidFill>
              </a:rPr>
              <a:t>interpretable</a:t>
            </a:r>
            <a:r>
              <a:rPr lang="fr-FR" sz="1600" b="1" u="sng" dirty="0">
                <a:solidFill>
                  <a:srgbClr val="FFC000"/>
                </a:solidFill>
              </a:rPr>
              <a:t>/</a:t>
            </a:r>
            <a:r>
              <a:rPr lang="fr-FR" sz="1600" b="1" u="sng" dirty="0" err="1">
                <a:solidFill>
                  <a:srgbClr val="FFC000"/>
                </a:solidFill>
              </a:rPr>
              <a:t>explainable</a:t>
            </a:r>
            <a:r>
              <a:rPr lang="fr-FR" sz="1600" b="1" u="sng" dirty="0">
                <a:solidFill>
                  <a:srgbClr val="FFC000"/>
                </a:solidFill>
              </a:rPr>
              <a:t> </a:t>
            </a:r>
            <a:r>
              <a:rPr lang="fr-FR" sz="1600" b="1" u="sng" dirty="0" err="1">
                <a:solidFill>
                  <a:srgbClr val="FFC000"/>
                </a:solidFill>
              </a:rPr>
              <a:t>methods</a:t>
            </a:r>
            <a:endParaRPr lang="fr-FR" sz="1600" b="1" u="sng" dirty="0">
              <a:solidFill>
                <a:srgbClr val="FFC000"/>
              </a:solidFill>
            </a:endParaRPr>
          </a:p>
        </p:txBody>
      </p:sp>
      <p:sp>
        <p:nvSpPr>
          <p:cNvPr id="7" name="Rectangle : coins arrondis 40">
            <a:extLst>
              <a:ext uri="{FF2B5EF4-FFF2-40B4-BE49-F238E27FC236}">
                <a16:creationId xmlns:a16="http://schemas.microsoft.com/office/drawing/2014/main" id="{EF9143BE-CD00-46B3-87C3-DFE5809263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68066" y="555336"/>
            <a:ext cx="8425415" cy="37896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err="1"/>
              <a:t>Evaluator’s</a:t>
            </a:r>
            <a:r>
              <a:rPr lang="fr-FR" b="1" dirty="0"/>
              <a:t> goal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214591" y="1878070"/>
            <a:ext cx="1800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u="sng" dirty="0" smtClean="0">
                <a:solidFill>
                  <a:schemeClr val="bg1"/>
                </a:solidFill>
              </a:rPr>
              <a:t>Optimal solution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81" y="2351912"/>
            <a:ext cx="1390314" cy="230153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652335" y="1761729"/>
            <a:ext cx="384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 – </a:t>
            </a:r>
            <a:r>
              <a:rPr lang="fr-FR" dirty="0" err="1">
                <a:solidFill>
                  <a:schemeClr val="bg1"/>
                </a:solidFill>
              </a:rPr>
              <a:t>Interpretable</a:t>
            </a:r>
            <a:r>
              <a:rPr lang="fr-FR" dirty="0">
                <a:solidFill>
                  <a:schemeClr val="bg1"/>
                </a:solidFill>
              </a:rPr>
              <a:t> &amp; </a:t>
            </a:r>
            <a:r>
              <a:rPr lang="fr-FR" dirty="0" err="1">
                <a:solidFill>
                  <a:schemeClr val="bg1"/>
                </a:solidFill>
              </a:rPr>
              <a:t>Explainable</a:t>
            </a:r>
            <a:endParaRPr lang="fr-FR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4652335" y="2126222"/>
                <a:ext cx="38445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2 – Estimation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e>
                            <m: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</a:rPr>
                  <a:t>without</a:t>
                </a:r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</a:rPr>
                  <a:t>any</a:t>
                </a:r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</a:rPr>
                  <a:t>assumption</a:t>
                </a:r>
                <a:r>
                  <a:rPr lang="fr-FR" dirty="0">
                    <a:solidFill>
                      <a:schemeClr val="bg1"/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4652335" y="2126222"/>
                <a:ext cx="3844514" cy="646331"/>
              </a:xfrm>
              <a:prstGeom prst="rect">
                <a:avLst/>
              </a:prstGeom>
              <a:blipFill>
                <a:blip r:embed="rId14"/>
                <a:stretch>
                  <a:fillRect l="-1268" t="-56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652335" y="2741296"/>
            <a:ext cx="3844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 – </a:t>
            </a:r>
            <a:r>
              <a:rPr lang="fr-FR" dirty="0" err="1">
                <a:solidFill>
                  <a:schemeClr val="bg1"/>
                </a:solidFill>
              </a:rPr>
              <a:t>Preventing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pre-processing</a:t>
            </a:r>
            <a:r>
              <a:rPr lang="fr-FR" dirty="0">
                <a:solidFill>
                  <a:schemeClr val="bg1"/>
                </a:solidFill>
              </a:rPr>
              <a:t>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652335" y="3356370"/>
                <a:ext cx="38445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4 – Convergence </a:t>
                </a:r>
                <a:r>
                  <a:rPr lang="fr-FR" dirty="0" err="1">
                    <a:solidFill>
                      <a:schemeClr val="bg1"/>
                    </a:solidFill>
                  </a:rPr>
                  <a:t>towards</a:t>
                </a:r>
                <a:r>
                  <a:rPr lang="fr-FR" dirty="0">
                    <a:solidFill>
                      <a:schemeClr val="bg1"/>
                    </a:solidFill>
                  </a:rPr>
                  <a:t> the </a:t>
                </a:r>
                <a:r>
                  <a:rPr lang="fr-FR" dirty="0" err="1">
                    <a:solidFill>
                      <a:schemeClr val="bg1"/>
                    </a:solidFill>
                  </a:rPr>
                  <a:t>true</a:t>
                </a:r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</a:rPr>
                  <a:t>unknown</a:t>
                </a:r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e>
                            <m: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4652335" y="3356370"/>
                <a:ext cx="3844514" cy="646331"/>
              </a:xfrm>
              <a:prstGeom prst="rect">
                <a:avLst/>
              </a:prstGeom>
              <a:blipFill>
                <a:blip r:embed="rId16"/>
                <a:stretch>
                  <a:fillRect l="-1268" t="-56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4652335" y="3977091"/>
                <a:ext cx="38445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5 – </a:t>
                </a:r>
                <a:r>
                  <a:rPr lang="fr-FR" dirty="0" err="1">
                    <a:solidFill>
                      <a:schemeClr val="bg1"/>
                    </a:solidFill>
                  </a:rPr>
                  <a:t>Minimizing</a:t>
                </a:r>
                <a:r>
                  <a:rPr lang="fr-FR" dirty="0">
                    <a:solidFill>
                      <a:schemeClr val="bg1"/>
                    </a:solidFill>
                  </a:rPr>
                  <a:t> the time </a:t>
                </a:r>
                <a:r>
                  <a:rPr lang="fr-FR" dirty="0" err="1">
                    <a:solidFill>
                      <a:schemeClr val="bg1"/>
                    </a:solidFill>
                  </a:rPr>
                  <a:t>required</a:t>
                </a:r>
                <a:r>
                  <a:rPr lang="fr-FR" dirty="0">
                    <a:solidFill>
                      <a:schemeClr val="bg1"/>
                    </a:solidFill>
                  </a:rPr>
                  <a:t> to </a:t>
                </a:r>
                <a:r>
                  <a:rPr lang="fr-FR" dirty="0" err="1">
                    <a:solidFill>
                      <a:schemeClr val="bg1"/>
                    </a:solidFill>
                  </a:rPr>
                  <a:t>construct</a:t>
                </a:r>
                <a:r>
                  <a:rPr lang="fr-FR" dirty="0">
                    <a:solidFill>
                      <a:schemeClr val="bg1"/>
                    </a:solidFill>
                  </a:rPr>
                  <a:t> an estimation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e>
                            <m: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4652335" y="3977091"/>
                <a:ext cx="3844514" cy="923330"/>
              </a:xfrm>
              <a:prstGeom prst="rect">
                <a:avLst/>
              </a:prstGeom>
              <a:blipFill>
                <a:blip r:embed="rId18"/>
                <a:stretch>
                  <a:fillRect l="-1268" t="-32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age 20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10" y="1801826"/>
            <a:ext cx="350365" cy="28429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027" y="4009117"/>
            <a:ext cx="350365" cy="2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Limitations &amp; perspectives </a:t>
            </a:r>
            <a:endParaRPr lang="fr-FR" dirty="0"/>
          </a:p>
        </p:txBody>
      </p:sp>
      <p:sp>
        <p:nvSpPr>
          <p:cNvPr id="6" name="Rectangle : coins arrondis 39">
            <a:extLst>
              <a:ext uri="{FF2B5EF4-FFF2-40B4-BE49-F238E27FC236}">
                <a16:creationId xmlns:a16="http://schemas.microsoft.com/office/drawing/2014/main" id="{D3B620E8-1C02-49F2-A70D-DFE4349C7F3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8066" y="963042"/>
            <a:ext cx="8425416" cy="623687"/>
          </a:xfrm>
          <a:prstGeom prst="round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600" dirty="0"/>
              <a:t>Target a system, </a:t>
            </a:r>
            <a:r>
              <a:rPr lang="fr-FR" sz="1600" b="1" u="sng" dirty="0">
                <a:solidFill>
                  <a:srgbClr val="FFC000"/>
                </a:solidFill>
              </a:rPr>
              <a:t>in </a:t>
            </a:r>
            <a:r>
              <a:rPr lang="fr-FR" sz="1600" b="1" u="sng" dirty="0" err="1">
                <a:solidFill>
                  <a:srgbClr val="FFC000"/>
                </a:solidFill>
              </a:rPr>
              <a:t>constraint</a:t>
            </a:r>
            <a:r>
              <a:rPr lang="fr-FR" sz="1600" b="1" u="sng" dirty="0">
                <a:solidFill>
                  <a:srgbClr val="FFC000"/>
                </a:solidFill>
              </a:rPr>
              <a:t> time</a:t>
            </a:r>
            <a:r>
              <a:rPr lang="fr-FR" sz="1600" dirty="0"/>
              <a:t>, to </a:t>
            </a:r>
            <a:r>
              <a:rPr lang="fr-FR" sz="1600" dirty="0" err="1"/>
              <a:t>retrieve</a:t>
            </a:r>
            <a:r>
              <a:rPr lang="fr-FR" sz="1600" dirty="0"/>
              <a:t> the secret information </a:t>
            </a:r>
            <a:r>
              <a:rPr lang="fr-FR" sz="1600" dirty="0" err="1"/>
              <a:t>it</a:t>
            </a:r>
            <a:r>
              <a:rPr lang="fr-FR" sz="1600" dirty="0"/>
              <a:t> </a:t>
            </a:r>
            <a:r>
              <a:rPr lang="fr-FR" sz="1600" dirty="0" err="1"/>
              <a:t>contains</a:t>
            </a:r>
            <a:r>
              <a:rPr lang="fr-FR" sz="1600" dirty="0"/>
              <a:t> </a:t>
            </a:r>
            <a:r>
              <a:rPr lang="fr-FR" sz="1600" dirty="0" err="1"/>
              <a:t>using</a:t>
            </a:r>
            <a:r>
              <a:rPr lang="fr-FR" sz="1600" dirty="0"/>
              <a:t> </a:t>
            </a:r>
            <a:r>
              <a:rPr lang="fr-FR" sz="1600" b="1" u="sng" dirty="0">
                <a:solidFill>
                  <a:srgbClr val="FFC000"/>
                </a:solidFill>
              </a:rPr>
              <a:t>an </a:t>
            </a:r>
            <a:r>
              <a:rPr lang="fr-FR" sz="1600" b="1" u="sng" dirty="0" err="1">
                <a:solidFill>
                  <a:srgbClr val="FFC000"/>
                </a:solidFill>
              </a:rPr>
              <a:t>interpretable</a:t>
            </a:r>
            <a:r>
              <a:rPr lang="fr-FR" sz="1600" b="1" u="sng" dirty="0">
                <a:solidFill>
                  <a:srgbClr val="FFC000"/>
                </a:solidFill>
              </a:rPr>
              <a:t>/</a:t>
            </a:r>
            <a:r>
              <a:rPr lang="fr-FR" sz="1600" b="1" u="sng" dirty="0" err="1">
                <a:solidFill>
                  <a:srgbClr val="FFC000"/>
                </a:solidFill>
              </a:rPr>
              <a:t>explainable</a:t>
            </a:r>
            <a:r>
              <a:rPr lang="fr-FR" sz="1600" b="1" u="sng" dirty="0">
                <a:solidFill>
                  <a:srgbClr val="FFC000"/>
                </a:solidFill>
              </a:rPr>
              <a:t> </a:t>
            </a:r>
            <a:r>
              <a:rPr lang="fr-FR" sz="1600" b="1" u="sng" dirty="0" err="1">
                <a:solidFill>
                  <a:srgbClr val="FFC000"/>
                </a:solidFill>
              </a:rPr>
              <a:t>methods</a:t>
            </a:r>
            <a:endParaRPr lang="fr-FR" sz="1600" b="1" u="sng" dirty="0">
              <a:solidFill>
                <a:srgbClr val="FFC000"/>
              </a:solidFill>
            </a:endParaRPr>
          </a:p>
        </p:txBody>
      </p:sp>
      <p:sp>
        <p:nvSpPr>
          <p:cNvPr id="7" name="Rectangle : coins arrondis 40">
            <a:extLst>
              <a:ext uri="{FF2B5EF4-FFF2-40B4-BE49-F238E27FC236}">
                <a16:creationId xmlns:a16="http://schemas.microsoft.com/office/drawing/2014/main" id="{EF9143BE-CD00-46B3-87C3-DFE5809263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68066" y="555336"/>
            <a:ext cx="8425415" cy="37896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err="1"/>
              <a:t>Evaluator’s</a:t>
            </a:r>
            <a:r>
              <a:rPr lang="fr-FR" b="1" dirty="0"/>
              <a:t> goal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368065" y="1632998"/>
                <a:ext cx="855108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chemeClr val="bg1"/>
                    </a:solidFill>
                  </a:rPr>
                  <a:t>Estimation </a:t>
                </a:r>
                <a:r>
                  <a:rPr lang="fr-FR" sz="1600" dirty="0">
                    <a:solidFill>
                      <a:schemeClr val="bg1"/>
                    </a:solidFill>
                  </a:rPr>
                  <a:t>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e>
                            <m:r>
                              <a:rPr lang="fr-FR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r>
                  <a:rPr lang="fr-FR" sz="1600" dirty="0">
                    <a:solidFill>
                      <a:schemeClr val="bg1"/>
                    </a:solidFill>
                  </a:rPr>
                  <a:t> </a:t>
                </a:r>
                <a:r>
                  <a:rPr lang="fr-FR" sz="1600" dirty="0" err="1">
                    <a:solidFill>
                      <a:schemeClr val="bg1"/>
                    </a:solidFill>
                  </a:rPr>
                  <a:t>without</a:t>
                </a:r>
                <a:r>
                  <a:rPr lang="fr-FR" sz="1600" dirty="0">
                    <a:solidFill>
                      <a:schemeClr val="bg1"/>
                    </a:solidFill>
                  </a:rPr>
                  <a:t> </a:t>
                </a:r>
                <a:r>
                  <a:rPr lang="fr-FR" sz="1600" dirty="0" err="1">
                    <a:solidFill>
                      <a:schemeClr val="bg1"/>
                    </a:solidFill>
                  </a:rPr>
                  <a:t>any</a:t>
                </a:r>
                <a:r>
                  <a:rPr lang="fr-FR" sz="1600" dirty="0">
                    <a:solidFill>
                      <a:schemeClr val="bg1"/>
                    </a:solidFill>
                  </a:rPr>
                  <a:t> </a:t>
                </a:r>
                <a:r>
                  <a:rPr lang="fr-FR" sz="1600" dirty="0" err="1">
                    <a:solidFill>
                      <a:schemeClr val="bg1"/>
                    </a:solidFill>
                  </a:rPr>
                  <a:t>assumption</a:t>
                </a:r>
                <a:r>
                  <a:rPr lang="fr-FR" sz="1600" dirty="0">
                    <a:solidFill>
                      <a:schemeClr val="bg1"/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fr-FR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fr-FR" sz="1600" dirty="0" smtClean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endParaRPr lang="fr-FR" sz="1600" b="1" dirty="0" smtClean="0">
                  <a:solidFill>
                    <a:schemeClr val="bg1"/>
                  </a:solidFill>
                </a:endParaRPr>
              </a:p>
              <a:p>
                <a:r>
                  <a:rPr lang="fr-FR" sz="14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	</a:t>
                </a:r>
                <a:r>
                  <a:rPr lang="fr-FR" sz="1400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Find</a:t>
                </a:r>
                <a:r>
                  <a:rPr lang="fr-FR" sz="1400" dirty="0">
                    <a:solidFill>
                      <a:schemeClr val="bg1"/>
                    </a:solidFill>
                  </a:rPr>
                  <a:t> a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generic</a:t>
                </a:r>
                <a:r>
                  <a:rPr lang="fr-FR" sz="1400" dirty="0">
                    <a:solidFill>
                      <a:schemeClr val="bg1"/>
                    </a:solidFill>
                  </a:rPr>
                  <a:t> structure for the latent </a:t>
                </a:r>
                <a:r>
                  <a:rPr lang="fr-FR" sz="1400" dirty="0" err="1" smtClean="0">
                    <a:solidFill>
                      <a:schemeClr val="bg1"/>
                    </a:solidFill>
                  </a:rPr>
                  <a:t>space</a:t>
                </a:r>
                <a:endParaRPr lang="fr-FR" sz="14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368065" y="1632998"/>
                <a:ext cx="8551083" cy="553998"/>
              </a:xfrm>
              <a:prstGeom prst="rect">
                <a:avLst/>
              </a:prstGeom>
              <a:blipFill>
                <a:blip r:embed="rId7"/>
                <a:stretch>
                  <a:fillRect l="-356" t="-3297" b="-98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4" y="4356923"/>
            <a:ext cx="729731" cy="6644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38155" y="4375063"/>
            <a:ext cx="7003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All </a:t>
            </a:r>
            <a:r>
              <a:rPr lang="fr-FR" b="1" dirty="0" err="1" smtClean="0">
                <a:solidFill>
                  <a:srgbClr val="FF0000"/>
                </a:solidFill>
              </a:rPr>
              <a:t>those</a:t>
            </a:r>
            <a:r>
              <a:rPr lang="fr-FR" b="1" dirty="0" smtClean="0">
                <a:solidFill>
                  <a:srgbClr val="FF0000"/>
                </a:solidFill>
              </a:rPr>
              <a:t> perspectives must </a:t>
            </a:r>
            <a:r>
              <a:rPr lang="fr-FR" b="1" dirty="0" err="1" smtClean="0">
                <a:solidFill>
                  <a:srgbClr val="FF0000"/>
                </a:solidFill>
              </a:rPr>
              <a:t>keep</a:t>
            </a:r>
            <a:r>
              <a:rPr lang="fr-FR" b="1" dirty="0" smtClean="0">
                <a:solidFill>
                  <a:srgbClr val="FF0000"/>
                </a:solidFill>
              </a:rPr>
              <a:t> the </a:t>
            </a:r>
            <a:r>
              <a:rPr lang="fr-FR" b="1" dirty="0" err="1" smtClean="0">
                <a:solidFill>
                  <a:srgbClr val="FF0000"/>
                </a:solidFill>
              </a:rPr>
              <a:t>explainable</a:t>
            </a:r>
            <a:r>
              <a:rPr lang="fr-FR" b="1" dirty="0" smtClean="0">
                <a:solidFill>
                  <a:srgbClr val="FF0000"/>
                </a:solidFill>
              </a:rPr>
              <a:t> / </a:t>
            </a:r>
            <a:r>
              <a:rPr lang="fr-FR" b="1" dirty="0" err="1" smtClean="0">
                <a:solidFill>
                  <a:srgbClr val="FF0000"/>
                </a:solidFill>
              </a:rPr>
              <a:t>interpretable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property</a:t>
            </a:r>
            <a:r>
              <a:rPr lang="fr-FR" b="1" dirty="0" smtClean="0">
                <a:solidFill>
                  <a:srgbClr val="FF0000"/>
                </a:solidFill>
              </a:rPr>
              <a:t> of </a:t>
            </a:r>
            <a:r>
              <a:rPr lang="fr-FR" b="1" dirty="0" err="1" smtClean="0">
                <a:solidFill>
                  <a:srgbClr val="FF0000"/>
                </a:solidFill>
              </a:rPr>
              <a:t>cVAE</a:t>
            </a:r>
            <a:r>
              <a:rPr lang="fr-FR" b="1" dirty="0" smtClean="0">
                <a:solidFill>
                  <a:srgbClr val="FF0000"/>
                </a:solidFill>
              </a:rPr>
              <a:t>-SA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50" y="4356923"/>
            <a:ext cx="729731" cy="6644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8065" y="2367637"/>
            <a:ext cx="76956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 smtClean="0">
                <a:solidFill>
                  <a:schemeClr val="bg1"/>
                </a:solidFill>
              </a:rPr>
              <a:t>Preventing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pre-processing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smtClean="0">
                <a:solidFill>
                  <a:schemeClr val="bg1"/>
                </a:solidFill>
              </a:rPr>
              <a:t>phase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	</a:t>
            </a:r>
            <a:r>
              <a:rPr lang="fr-FR" sz="14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fr-FR" sz="1400" dirty="0" err="1" smtClean="0">
                <a:solidFill>
                  <a:schemeClr val="bg1"/>
                </a:solidFill>
              </a:rPr>
              <a:t>Dimensionality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reduction</a:t>
            </a:r>
            <a:endParaRPr lang="fr-FR" sz="1400" dirty="0" smtClean="0">
              <a:solidFill>
                <a:schemeClr val="bg1"/>
              </a:solidFill>
            </a:endParaRPr>
          </a:p>
          <a:p>
            <a:r>
              <a:rPr lang="fr-FR" sz="1400" dirty="0">
                <a:solidFill>
                  <a:schemeClr val="bg1"/>
                </a:solidFill>
              </a:rPr>
              <a:t>	</a:t>
            </a:r>
            <a:r>
              <a:rPr lang="fr-FR" sz="14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fr-FR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Mitigate</a:t>
            </a:r>
            <a:r>
              <a:rPr lang="fr-FR" sz="1400" dirty="0">
                <a:solidFill>
                  <a:schemeClr val="bg1"/>
                </a:solidFill>
                <a:sym typeface="Wingdings" panose="05000000000000000000" pitchFamily="2" charset="2"/>
              </a:rPr>
              <a:t> the </a:t>
            </a:r>
            <a:r>
              <a:rPr lang="fr-FR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desynchronization</a:t>
            </a:r>
            <a:r>
              <a:rPr lang="fr-FR" sz="14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effect</a:t>
            </a:r>
            <a:endParaRPr lang="fr-FR" sz="20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68065" y="3327230"/>
                <a:ext cx="8343856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6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Convergence </a:t>
                </a:r>
                <a:r>
                  <a:rPr lang="fr-FR" sz="16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towards</a:t>
                </a:r>
                <a:r>
                  <a:rPr lang="fr-FR" sz="16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the </a:t>
                </a:r>
                <a:r>
                  <a:rPr lang="fr-FR" sz="16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true</a:t>
                </a:r>
                <a:r>
                  <a:rPr lang="fr-FR" sz="16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6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unknown</a:t>
                </a:r>
                <a:r>
                  <a:rPr lang="fr-FR" sz="16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fr-FR" sz="16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𝑻</m:t>
                            </m:r>
                          </m:e>
                          <m:e>
                            <m:r>
                              <a:rPr lang="fr-FR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endParaRPr lang="fr-FR" sz="1600" dirty="0">
                  <a:solidFill>
                    <a:schemeClr val="bg1"/>
                  </a:solidFill>
                  <a:sym typeface="Wingdings" panose="05000000000000000000" pitchFamily="2" charset="2"/>
                </a:endParaRPr>
              </a:p>
              <a:p>
                <a:r>
                  <a:rPr lang="fr-FR" sz="20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	</a:t>
                </a:r>
                <a:r>
                  <a:rPr lang="fr-FR" sz="14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Finding</a:t>
                </a:r>
                <a:r>
                  <a:rPr lang="fr-FR" sz="1400" dirty="0">
                    <a:solidFill>
                      <a:schemeClr val="bg1"/>
                    </a:solidFill>
                  </a:rPr>
                  <a:t> a solution to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automatize</a:t>
                </a:r>
                <a:r>
                  <a:rPr lang="fr-FR" sz="1400" dirty="0">
                    <a:solidFill>
                      <a:schemeClr val="bg1"/>
                    </a:solidFill>
                  </a:rPr>
                  <a:t> the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samples</a:t>
                </a:r>
                <a:r>
                  <a:rPr lang="fr-FR" sz="1400" dirty="0">
                    <a:solidFill>
                      <a:schemeClr val="bg1"/>
                    </a:solidFill>
                  </a:rPr>
                  <a:t>’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combination</a:t>
                </a:r>
                <a:endParaRPr lang="fr-FR" sz="1400" dirty="0">
                  <a:solidFill>
                    <a:schemeClr val="bg1"/>
                  </a:solidFill>
                </a:endParaRPr>
              </a:p>
              <a:p>
                <a:r>
                  <a:rPr lang="fr-FR" sz="1400" dirty="0">
                    <a:solidFill>
                      <a:schemeClr val="bg1"/>
                    </a:solidFill>
                  </a:rPr>
                  <a:t>	</a:t>
                </a:r>
                <a:r>
                  <a:rPr lang="fr-FR" sz="14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fr-FR" sz="14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What</a:t>
                </a:r>
                <a:r>
                  <a:rPr lang="fr-FR" sz="14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kind</a:t>
                </a:r>
                <a:r>
                  <a:rPr lang="fr-FR" sz="14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of non-</a:t>
                </a:r>
                <a:r>
                  <a:rPr lang="fr-FR" sz="14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linear</a:t>
                </a:r>
                <a:r>
                  <a:rPr lang="fr-FR" sz="14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functions</a:t>
                </a:r>
                <a:r>
                  <a:rPr lang="fr-FR" sz="14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are </a:t>
                </a:r>
                <a:r>
                  <a:rPr lang="fr-FR" sz="1400" dirty="0" err="1">
                    <a:solidFill>
                      <a:schemeClr val="bg1"/>
                    </a:solidFill>
                    <a:sym typeface="Wingdings" panose="05000000000000000000" pitchFamily="2" charset="2"/>
                  </a:rPr>
                  <a:t>required</a:t>
                </a:r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65" y="3327230"/>
                <a:ext cx="8343856" cy="861774"/>
              </a:xfrm>
              <a:prstGeom prst="rect">
                <a:avLst/>
              </a:prstGeom>
              <a:blipFill>
                <a:blip r:embed="rId9"/>
                <a:stretch>
                  <a:fillRect l="-365" t="-2128" b="-63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80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r="6420"/>
          <a:stretch>
            <a:fillRect/>
          </a:stretch>
        </p:blipFill>
        <p:spPr>
          <a:xfrm>
            <a:off x="0" y="0"/>
            <a:ext cx="6199127" cy="5143500"/>
          </a:xfrm>
          <a:custGeom>
            <a:avLst/>
            <a:gdLst>
              <a:gd name="connsiteX0" fmla="*/ 5195456 w 8265502"/>
              <a:gd name="connsiteY0" fmla="*/ 6338077 h 6858000"/>
              <a:gd name="connsiteX1" fmla="*/ 5918072 w 8265502"/>
              <a:gd name="connsiteY1" fmla="*/ 6338077 h 6858000"/>
              <a:gd name="connsiteX2" fmla="*/ 6178034 w 8265502"/>
              <a:gd name="connsiteY2" fmla="*/ 6858000 h 6858000"/>
              <a:gd name="connsiteX3" fmla="*/ 4935495 w 8265502"/>
              <a:gd name="connsiteY3" fmla="*/ 6858000 h 6858000"/>
              <a:gd name="connsiteX4" fmla="*/ 3119745 w 8265502"/>
              <a:gd name="connsiteY4" fmla="*/ 6338077 h 6858000"/>
              <a:gd name="connsiteX5" fmla="*/ 3842362 w 8265502"/>
              <a:gd name="connsiteY5" fmla="*/ 6338077 h 6858000"/>
              <a:gd name="connsiteX6" fmla="*/ 4102323 w 8265502"/>
              <a:gd name="connsiteY6" fmla="*/ 6858000 h 6858000"/>
              <a:gd name="connsiteX7" fmla="*/ 2859785 w 8265502"/>
              <a:gd name="connsiteY7" fmla="*/ 6858000 h 6858000"/>
              <a:gd name="connsiteX8" fmla="*/ 1044037 w 8265502"/>
              <a:gd name="connsiteY8" fmla="*/ 6338077 h 6858000"/>
              <a:gd name="connsiteX9" fmla="*/ 1766653 w 8265502"/>
              <a:gd name="connsiteY9" fmla="*/ 6338077 h 6858000"/>
              <a:gd name="connsiteX10" fmla="*/ 2026615 w 8265502"/>
              <a:gd name="connsiteY10" fmla="*/ 6858000 h 6858000"/>
              <a:gd name="connsiteX11" fmla="*/ 784076 w 8265502"/>
              <a:gd name="connsiteY11" fmla="*/ 6858000 h 6858000"/>
              <a:gd name="connsiteX12" fmla="*/ 3179 w 8265502"/>
              <a:gd name="connsiteY12" fmla="*/ 5766324 h 6858000"/>
              <a:gd name="connsiteX13" fmla="*/ 725796 w 8265502"/>
              <a:gd name="connsiteY13" fmla="*/ 5766324 h 6858000"/>
              <a:gd name="connsiteX14" fmla="*/ 999515 w 8265502"/>
              <a:gd name="connsiteY14" fmla="*/ 6313762 h 6858000"/>
              <a:gd name="connsiteX15" fmla="*/ 727396 w 8265502"/>
              <a:gd name="connsiteY15" fmla="*/ 6858000 h 6858000"/>
              <a:gd name="connsiteX16" fmla="*/ 1580 w 8265502"/>
              <a:gd name="connsiteY16" fmla="*/ 6858000 h 6858000"/>
              <a:gd name="connsiteX17" fmla="*/ 0 w 8265502"/>
              <a:gd name="connsiteY17" fmla="*/ 6854841 h 6858000"/>
              <a:gd name="connsiteX18" fmla="*/ 0 w 8265502"/>
              <a:gd name="connsiteY18" fmla="*/ 5772682 h 6858000"/>
              <a:gd name="connsiteX19" fmla="*/ 6243369 w 8265502"/>
              <a:gd name="connsiteY19" fmla="*/ 5763125 h 6858000"/>
              <a:gd name="connsiteX20" fmla="*/ 6965986 w 8265502"/>
              <a:gd name="connsiteY20" fmla="*/ 5763125 h 6858000"/>
              <a:gd name="connsiteX21" fmla="*/ 7239705 w 8265502"/>
              <a:gd name="connsiteY21" fmla="*/ 6310563 h 6858000"/>
              <a:gd name="connsiteX22" fmla="*/ 6965986 w 8265502"/>
              <a:gd name="connsiteY22" fmla="*/ 6858000 h 6858000"/>
              <a:gd name="connsiteX23" fmla="*/ 6243369 w 8265502"/>
              <a:gd name="connsiteY23" fmla="*/ 6858000 h 6858000"/>
              <a:gd name="connsiteX24" fmla="*/ 5969650 w 8265502"/>
              <a:gd name="connsiteY24" fmla="*/ 6310563 h 6858000"/>
              <a:gd name="connsiteX25" fmla="*/ 4154596 w 8265502"/>
              <a:gd name="connsiteY25" fmla="*/ 5763125 h 6858000"/>
              <a:gd name="connsiteX26" fmla="*/ 4877213 w 8265502"/>
              <a:gd name="connsiteY26" fmla="*/ 5763125 h 6858000"/>
              <a:gd name="connsiteX27" fmla="*/ 5150931 w 8265502"/>
              <a:gd name="connsiteY27" fmla="*/ 6310563 h 6858000"/>
              <a:gd name="connsiteX28" fmla="*/ 4877213 w 8265502"/>
              <a:gd name="connsiteY28" fmla="*/ 6858000 h 6858000"/>
              <a:gd name="connsiteX29" fmla="*/ 4154596 w 8265502"/>
              <a:gd name="connsiteY29" fmla="*/ 6858000 h 6858000"/>
              <a:gd name="connsiteX30" fmla="*/ 3880878 w 8265502"/>
              <a:gd name="connsiteY30" fmla="*/ 6310563 h 6858000"/>
              <a:gd name="connsiteX31" fmla="*/ 2078889 w 8265502"/>
              <a:gd name="connsiteY31" fmla="*/ 5763125 h 6858000"/>
              <a:gd name="connsiteX32" fmla="*/ 2801506 w 8265502"/>
              <a:gd name="connsiteY32" fmla="*/ 5763125 h 6858000"/>
              <a:gd name="connsiteX33" fmla="*/ 3075225 w 8265502"/>
              <a:gd name="connsiteY33" fmla="*/ 6310563 h 6858000"/>
              <a:gd name="connsiteX34" fmla="*/ 2801506 w 8265502"/>
              <a:gd name="connsiteY34" fmla="*/ 6858000 h 6858000"/>
              <a:gd name="connsiteX35" fmla="*/ 2078889 w 8265502"/>
              <a:gd name="connsiteY35" fmla="*/ 6858000 h 6858000"/>
              <a:gd name="connsiteX36" fmla="*/ 1805170 w 8265502"/>
              <a:gd name="connsiteY36" fmla="*/ 6310563 h 6858000"/>
              <a:gd name="connsiteX37" fmla="*/ 3119748 w 8265502"/>
              <a:gd name="connsiteY37" fmla="*/ 5187603 h 6858000"/>
              <a:gd name="connsiteX38" fmla="*/ 3842364 w 8265502"/>
              <a:gd name="connsiteY38" fmla="*/ 5187603 h 6858000"/>
              <a:gd name="connsiteX39" fmla="*/ 4116083 w 8265502"/>
              <a:gd name="connsiteY39" fmla="*/ 5735041 h 6858000"/>
              <a:gd name="connsiteX40" fmla="*/ 3842364 w 8265502"/>
              <a:gd name="connsiteY40" fmla="*/ 6282478 h 6858000"/>
              <a:gd name="connsiteX41" fmla="*/ 3119748 w 8265502"/>
              <a:gd name="connsiteY41" fmla="*/ 6282478 h 6858000"/>
              <a:gd name="connsiteX42" fmla="*/ 2846030 w 8265502"/>
              <a:gd name="connsiteY42" fmla="*/ 5735041 h 6858000"/>
              <a:gd name="connsiteX43" fmla="*/ 1044038 w 8265502"/>
              <a:gd name="connsiteY43" fmla="*/ 5187603 h 6858000"/>
              <a:gd name="connsiteX44" fmla="*/ 1766654 w 8265502"/>
              <a:gd name="connsiteY44" fmla="*/ 5187603 h 6858000"/>
              <a:gd name="connsiteX45" fmla="*/ 2040373 w 8265502"/>
              <a:gd name="connsiteY45" fmla="*/ 5735041 h 6858000"/>
              <a:gd name="connsiteX46" fmla="*/ 1766654 w 8265502"/>
              <a:gd name="connsiteY46" fmla="*/ 6282478 h 6858000"/>
              <a:gd name="connsiteX47" fmla="*/ 1044038 w 8265502"/>
              <a:gd name="connsiteY47" fmla="*/ 6282478 h 6858000"/>
              <a:gd name="connsiteX48" fmla="*/ 770319 w 8265502"/>
              <a:gd name="connsiteY48" fmla="*/ 5735041 h 6858000"/>
              <a:gd name="connsiteX49" fmla="*/ 4159388 w 8265502"/>
              <a:gd name="connsiteY49" fmla="*/ 4628392 h 6858000"/>
              <a:gd name="connsiteX50" fmla="*/ 4877791 w 8265502"/>
              <a:gd name="connsiteY50" fmla="*/ 4628392 h 6858000"/>
              <a:gd name="connsiteX51" fmla="*/ 5149913 w 8265502"/>
              <a:gd name="connsiteY51" fmla="*/ 5172637 h 6858000"/>
              <a:gd name="connsiteX52" fmla="*/ 4877791 w 8265502"/>
              <a:gd name="connsiteY52" fmla="*/ 5716881 h 6858000"/>
              <a:gd name="connsiteX53" fmla="*/ 4159388 w 8265502"/>
              <a:gd name="connsiteY53" fmla="*/ 5716881 h 6858000"/>
              <a:gd name="connsiteX54" fmla="*/ 3887266 w 8265502"/>
              <a:gd name="connsiteY54" fmla="*/ 5172637 h 6858000"/>
              <a:gd name="connsiteX55" fmla="*/ 2078891 w 8265502"/>
              <a:gd name="connsiteY55" fmla="*/ 4612651 h 6858000"/>
              <a:gd name="connsiteX56" fmla="*/ 2801507 w 8265502"/>
              <a:gd name="connsiteY56" fmla="*/ 4612651 h 6858000"/>
              <a:gd name="connsiteX57" fmla="*/ 3075227 w 8265502"/>
              <a:gd name="connsiteY57" fmla="*/ 5160089 h 6858000"/>
              <a:gd name="connsiteX58" fmla="*/ 2801507 w 8265502"/>
              <a:gd name="connsiteY58" fmla="*/ 5707526 h 6858000"/>
              <a:gd name="connsiteX59" fmla="*/ 2078891 w 8265502"/>
              <a:gd name="connsiteY59" fmla="*/ 5707526 h 6858000"/>
              <a:gd name="connsiteX60" fmla="*/ 1805171 w 8265502"/>
              <a:gd name="connsiteY60" fmla="*/ 5160089 h 6858000"/>
              <a:gd name="connsiteX61" fmla="*/ 3182 w 8265502"/>
              <a:gd name="connsiteY61" fmla="*/ 4612651 h 6858000"/>
              <a:gd name="connsiteX62" fmla="*/ 725798 w 8265502"/>
              <a:gd name="connsiteY62" fmla="*/ 4612651 h 6858000"/>
              <a:gd name="connsiteX63" fmla="*/ 999517 w 8265502"/>
              <a:gd name="connsiteY63" fmla="*/ 5160089 h 6858000"/>
              <a:gd name="connsiteX64" fmla="*/ 725798 w 8265502"/>
              <a:gd name="connsiteY64" fmla="*/ 5707526 h 6858000"/>
              <a:gd name="connsiteX65" fmla="*/ 3182 w 8265502"/>
              <a:gd name="connsiteY65" fmla="*/ 5707526 h 6858000"/>
              <a:gd name="connsiteX66" fmla="*/ 0 w 8265502"/>
              <a:gd name="connsiteY66" fmla="*/ 5701162 h 6858000"/>
              <a:gd name="connsiteX67" fmla="*/ 0 w 8265502"/>
              <a:gd name="connsiteY67" fmla="*/ 4619015 h 6858000"/>
              <a:gd name="connsiteX68" fmla="*/ 5195456 w 8265502"/>
              <a:gd name="connsiteY68" fmla="*/ 4037129 h 6858000"/>
              <a:gd name="connsiteX69" fmla="*/ 5918073 w 8265502"/>
              <a:gd name="connsiteY69" fmla="*/ 4037129 h 6858000"/>
              <a:gd name="connsiteX70" fmla="*/ 6191792 w 8265502"/>
              <a:gd name="connsiteY70" fmla="*/ 4584567 h 6858000"/>
              <a:gd name="connsiteX71" fmla="*/ 5918073 w 8265502"/>
              <a:gd name="connsiteY71" fmla="*/ 5132004 h 6858000"/>
              <a:gd name="connsiteX72" fmla="*/ 5195456 w 8265502"/>
              <a:gd name="connsiteY72" fmla="*/ 5132004 h 6858000"/>
              <a:gd name="connsiteX73" fmla="*/ 4921737 w 8265502"/>
              <a:gd name="connsiteY73" fmla="*/ 4584567 h 6858000"/>
              <a:gd name="connsiteX74" fmla="*/ 3119750 w 8265502"/>
              <a:gd name="connsiteY74" fmla="*/ 4037129 h 6858000"/>
              <a:gd name="connsiteX75" fmla="*/ 3842365 w 8265502"/>
              <a:gd name="connsiteY75" fmla="*/ 4037129 h 6858000"/>
              <a:gd name="connsiteX76" fmla="*/ 4116084 w 8265502"/>
              <a:gd name="connsiteY76" fmla="*/ 4584567 h 6858000"/>
              <a:gd name="connsiteX77" fmla="*/ 3842365 w 8265502"/>
              <a:gd name="connsiteY77" fmla="*/ 5132004 h 6858000"/>
              <a:gd name="connsiteX78" fmla="*/ 3119750 w 8265502"/>
              <a:gd name="connsiteY78" fmla="*/ 5132004 h 6858000"/>
              <a:gd name="connsiteX79" fmla="*/ 2846030 w 8265502"/>
              <a:gd name="connsiteY79" fmla="*/ 4584567 h 6858000"/>
              <a:gd name="connsiteX80" fmla="*/ 1044040 w 8265502"/>
              <a:gd name="connsiteY80" fmla="*/ 4037129 h 6858000"/>
              <a:gd name="connsiteX81" fmla="*/ 1766657 w 8265502"/>
              <a:gd name="connsiteY81" fmla="*/ 4037129 h 6858000"/>
              <a:gd name="connsiteX82" fmla="*/ 2040376 w 8265502"/>
              <a:gd name="connsiteY82" fmla="*/ 4584567 h 6858000"/>
              <a:gd name="connsiteX83" fmla="*/ 1766657 w 8265502"/>
              <a:gd name="connsiteY83" fmla="*/ 5132004 h 6858000"/>
              <a:gd name="connsiteX84" fmla="*/ 1044040 w 8265502"/>
              <a:gd name="connsiteY84" fmla="*/ 5132004 h 6858000"/>
              <a:gd name="connsiteX85" fmla="*/ 770321 w 8265502"/>
              <a:gd name="connsiteY85" fmla="*/ 4584567 h 6858000"/>
              <a:gd name="connsiteX86" fmla="*/ 4159387 w 8265502"/>
              <a:gd name="connsiteY86" fmla="*/ 3463221 h 6858000"/>
              <a:gd name="connsiteX87" fmla="*/ 4877790 w 8265502"/>
              <a:gd name="connsiteY87" fmla="*/ 3463221 h 6858000"/>
              <a:gd name="connsiteX88" fmla="*/ 5149912 w 8265502"/>
              <a:gd name="connsiteY88" fmla="*/ 4007466 h 6858000"/>
              <a:gd name="connsiteX89" fmla="*/ 4877790 w 8265502"/>
              <a:gd name="connsiteY89" fmla="*/ 4551710 h 6858000"/>
              <a:gd name="connsiteX90" fmla="*/ 4159387 w 8265502"/>
              <a:gd name="connsiteY90" fmla="*/ 4551710 h 6858000"/>
              <a:gd name="connsiteX91" fmla="*/ 3887265 w 8265502"/>
              <a:gd name="connsiteY91" fmla="*/ 4007466 h 6858000"/>
              <a:gd name="connsiteX92" fmla="*/ 2078891 w 8265502"/>
              <a:gd name="connsiteY92" fmla="*/ 3458978 h 6858000"/>
              <a:gd name="connsiteX93" fmla="*/ 2801507 w 8265502"/>
              <a:gd name="connsiteY93" fmla="*/ 3458978 h 6858000"/>
              <a:gd name="connsiteX94" fmla="*/ 3075227 w 8265502"/>
              <a:gd name="connsiteY94" fmla="*/ 4006416 h 6858000"/>
              <a:gd name="connsiteX95" fmla="*/ 2801507 w 8265502"/>
              <a:gd name="connsiteY95" fmla="*/ 4553853 h 6858000"/>
              <a:gd name="connsiteX96" fmla="*/ 2078891 w 8265502"/>
              <a:gd name="connsiteY96" fmla="*/ 4553853 h 6858000"/>
              <a:gd name="connsiteX97" fmla="*/ 1805171 w 8265502"/>
              <a:gd name="connsiteY97" fmla="*/ 4006416 h 6858000"/>
              <a:gd name="connsiteX98" fmla="*/ 3182 w 8265502"/>
              <a:gd name="connsiteY98" fmla="*/ 3458978 h 6858000"/>
              <a:gd name="connsiteX99" fmla="*/ 725798 w 8265502"/>
              <a:gd name="connsiteY99" fmla="*/ 3458978 h 6858000"/>
              <a:gd name="connsiteX100" fmla="*/ 999517 w 8265502"/>
              <a:gd name="connsiteY100" fmla="*/ 4006416 h 6858000"/>
              <a:gd name="connsiteX101" fmla="*/ 725798 w 8265502"/>
              <a:gd name="connsiteY101" fmla="*/ 4553853 h 6858000"/>
              <a:gd name="connsiteX102" fmla="*/ 3182 w 8265502"/>
              <a:gd name="connsiteY102" fmla="*/ 4553853 h 6858000"/>
              <a:gd name="connsiteX103" fmla="*/ 0 w 8265502"/>
              <a:gd name="connsiteY103" fmla="*/ 4547489 h 6858000"/>
              <a:gd name="connsiteX104" fmla="*/ 0 w 8265502"/>
              <a:gd name="connsiteY104" fmla="*/ 3465342 h 6858000"/>
              <a:gd name="connsiteX105" fmla="*/ 1044040 w 8265502"/>
              <a:gd name="connsiteY105" fmla="*/ 2883459 h 6858000"/>
              <a:gd name="connsiteX106" fmla="*/ 1766657 w 8265502"/>
              <a:gd name="connsiteY106" fmla="*/ 2883459 h 6858000"/>
              <a:gd name="connsiteX107" fmla="*/ 2040376 w 8265502"/>
              <a:gd name="connsiteY107" fmla="*/ 3430894 h 6858000"/>
              <a:gd name="connsiteX108" fmla="*/ 1766657 w 8265502"/>
              <a:gd name="connsiteY108" fmla="*/ 3978331 h 6858000"/>
              <a:gd name="connsiteX109" fmla="*/ 1044040 w 8265502"/>
              <a:gd name="connsiteY109" fmla="*/ 3978331 h 6858000"/>
              <a:gd name="connsiteX110" fmla="*/ 770321 w 8265502"/>
              <a:gd name="connsiteY110" fmla="*/ 3430894 h 6858000"/>
              <a:gd name="connsiteX111" fmla="*/ 3119750 w 8265502"/>
              <a:gd name="connsiteY111" fmla="*/ 2883459 h 6858000"/>
              <a:gd name="connsiteX112" fmla="*/ 3842365 w 8265502"/>
              <a:gd name="connsiteY112" fmla="*/ 2883459 h 6858000"/>
              <a:gd name="connsiteX113" fmla="*/ 4116084 w 8265502"/>
              <a:gd name="connsiteY113" fmla="*/ 3430894 h 6858000"/>
              <a:gd name="connsiteX114" fmla="*/ 3842365 w 8265502"/>
              <a:gd name="connsiteY114" fmla="*/ 3978331 h 6858000"/>
              <a:gd name="connsiteX115" fmla="*/ 3119750 w 8265502"/>
              <a:gd name="connsiteY115" fmla="*/ 3978331 h 6858000"/>
              <a:gd name="connsiteX116" fmla="*/ 2846030 w 8265502"/>
              <a:gd name="connsiteY116" fmla="*/ 3430894 h 6858000"/>
              <a:gd name="connsiteX117" fmla="*/ 3182 w 8265502"/>
              <a:gd name="connsiteY117" fmla="*/ 2305308 h 6858000"/>
              <a:gd name="connsiteX118" fmla="*/ 725799 w 8265502"/>
              <a:gd name="connsiteY118" fmla="*/ 2305308 h 6858000"/>
              <a:gd name="connsiteX119" fmla="*/ 999517 w 8265502"/>
              <a:gd name="connsiteY119" fmla="*/ 2852746 h 6858000"/>
              <a:gd name="connsiteX120" fmla="*/ 725799 w 8265502"/>
              <a:gd name="connsiteY120" fmla="*/ 3400180 h 6858000"/>
              <a:gd name="connsiteX121" fmla="*/ 3182 w 8265502"/>
              <a:gd name="connsiteY121" fmla="*/ 3400180 h 6858000"/>
              <a:gd name="connsiteX122" fmla="*/ 0 w 8265502"/>
              <a:gd name="connsiteY122" fmla="*/ 3393816 h 6858000"/>
              <a:gd name="connsiteX123" fmla="*/ 0 w 8265502"/>
              <a:gd name="connsiteY123" fmla="*/ 2311672 h 6858000"/>
              <a:gd name="connsiteX124" fmla="*/ 2078891 w 8265502"/>
              <a:gd name="connsiteY124" fmla="*/ 2305306 h 6858000"/>
              <a:gd name="connsiteX125" fmla="*/ 2801507 w 8265502"/>
              <a:gd name="connsiteY125" fmla="*/ 2305306 h 6858000"/>
              <a:gd name="connsiteX126" fmla="*/ 3075227 w 8265502"/>
              <a:gd name="connsiteY126" fmla="*/ 2852744 h 6858000"/>
              <a:gd name="connsiteX127" fmla="*/ 2801507 w 8265502"/>
              <a:gd name="connsiteY127" fmla="*/ 3400179 h 6858000"/>
              <a:gd name="connsiteX128" fmla="*/ 2078891 w 8265502"/>
              <a:gd name="connsiteY128" fmla="*/ 3400179 h 6858000"/>
              <a:gd name="connsiteX129" fmla="*/ 1805171 w 8265502"/>
              <a:gd name="connsiteY129" fmla="*/ 2852744 h 6858000"/>
              <a:gd name="connsiteX130" fmla="*/ 4154597 w 8265502"/>
              <a:gd name="connsiteY130" fmla="*/ 2305305 h 6858000"/>
              <a:gd name="connsiteX131" fmla="*/ 4877214 w 8265502"/>
              <a:gd name="connsiteY131" fmla="*/ 2305305 h 6858000"/>
              <a:gd name="connsiteX132" fmla="*/ 5150933 w 8265502"/>
              <a:gd name="connsiteY132" fmla="*/ 2852744 h 6858000"/>
              <a:gd name="connsiteX133" fmla="*/ 4877214 w 8265502"/>
              <a:gd name="connsiteY133" fmla="*/ 3400179 h 6858000"/>
              <a:gd name="connsiteX134" fmla="*/ 4154597 w 8265502"/>
              <a:gd name="connsiteY134" fmla="*/ 3400179 h 6858000"/>
              <a:gd name="connsiteX135" fmla="*/ 3880879 w 8265502"/>
              <a:gd name="connsiteY135" fmla="*/ 2852744 h 6858000"/>
              <a:gd name="connsiteX136" fmla="*/ 5202046 w 8265502"/>
              <a:gd name="connsiteY136" fmla="*/ 1738266 h 6858000"/>
              <a:gd name="connsiteX137" fmla="*/ 5920449 w 8265502"/>
              <a:gd name="connsiteY137" fmla="*/ 1738266 h 6858000"/>
              <a:gd name="connsiteX138" fmla="*/ 6192571 w 8265502"/>
              <a:gd name="connsiteY138" fmla="*/ 2282511 h 6858000"/>
              <a:gd name="connsiteX139" fmla="*/ 5920449 w 8265502"/>
              <a:gd name="connsiteY139" fmla="*/ 2826755 h 6858000"/>
              <a:gd name="connsiteX140" fmla="*/ 5202046 w 8265502"/>
              <a:gd name="connsiteY140" fmla="*/ 2826755 h 6858000"/>
              <a:gd name="connsiteX141" fmla="*/ 4929924 w 8265502"/>
              <a:gd name="connsiteY141" fmla="*/ 2282511 h 6858000"/>
              <a:gd name="connsiteX142" fmla="*/ 1044040 w 8265502"/>
              <a:gd name="connsiteY142" fmla="*/ 1729785 h 6858000"/>
              <a:gd name="connsiteX143" fmla="*/ 1766657 w 8265502"/>
              <a:gd name="connsiteY143" fmla="*/ 1729785 h 6858000"/>
              <a:gd name="connsiteX144" fmla="*/ 2040376 w 8265502"/>
              <a:gd name="connsiteY144" fmla="*/ 2277224 h 6858000"/>
              <a:gd name="connsiteX145" fmla="*/ 1766657 w 8265502"/>
              <a:gd name="connsiteY145" fmla="*/ 2824659 h 6858000"/>
              <a:gd name="connsiteX146" fmla="*/ 1044040 w 8265502"/>
              <a:gd name="connsiteY146" fmla="*/ 2824659 h 6858000"/>
              <a:gd name="connsiteX147" fmla="*/ 770321 w 8265502"/>
              <a:gd name="connsiteY147" fmla="*/ 2277224 h 6858000"/>
              <a:gd name="connsiteX148" fmla="*/ 3119750 w 8265502"/>
              <a:gd name="connsiteY148" fmla="*/ 1729784 h 6858000"/>
              <a:gd name="connsiteX149" fmla="*/ 3842365 w 8265502"/>
              <a:gd name="connsiteY149" fmla="*/ 1729784 h 6858000"/>
              <a:gd name="connsiteX150" fmla="*/ 4116084 w 8265502"/>
              <a:gd name="connsiteY150" fmla="*/ 2277222 h 6858000"/>
              <a:gd name="connsiteX151" fmla="*/ 3842365 w 8265502"/>
              <a:gd name="connsiteY151" fmla="*/ 2824659 h 6858000"/>
              <a:gd name="connsiteX152" fmla="*/ 3119750 w 8265502"/>
              <a:gd name="connsiteY152" fmla="*/ 2824659 h 6858000"/>
              <a:gd name="connsiteX153" fmla="*/ 2846030 w 8265502"/>
              <a:gd name="connsiteY153" fmla="*/ 2277222 h 6858000"/>
              <a:gd name="connsiteX154" fmla="*/ 3182 w 8265502"/>
              <a:gd name="connsiteY154" fmla="*/ 1151633 h 6858000"/>
              <a:gd name="connsiteX155" fmla="*/ 725799 w 8265502"/>
              <a:gd name="connsiteY155" fmla="*/ 1151633 h 6858000"/>
              <a:gd name="connsiteX156" fmla="*/ 999517 w 8265502"/>
              <a:gd name="connsiteY156" fmla="*/ 1699071 h 6858000"/>
              <a:gd name="connsiteX157" fmla="*/ 725799 w 8265502"/>
              <a:gd name="connsiteY157" fmla="*/ 2246508 h 6858000"/>
              <a:gd name="connsiteX158" fmla="*/ 3182 w 8265502"/>
              <a:gd name="connsiteY158" fmla="*/ 2246508 h 6858000"/>
              <a:gd name="connsiteX159" fmla="*/ 0 w 8265502"/>
              <a:gd name="connsiteY159" fmla="*/ 2240144 h 6858000"/>
              <a:gd name="connsiteX160" fmla="*/ 0 w 8265502"/>
              <a:gd name="connsiteY160" fmla="*/ 1157997 h 6858000"/>
              <a:gd name="connsiteX161" fmla="*/ 2078891 w 8265502"/>
              <a:gd name="connsiteY161" fmla="*/ 1151632 h 6858000"/>
              <a:gd name="connsiteX162" fmla="*/ 2801507 w 8265502"/>
              <a:gd name="connsiteY162" fmla="*/ 1151632 h 6858000"/>
              <a:gd name="connsiteX163" fmla="*/ 3075227 w 8265502"/>
              <a:gd name="connsiteY163" fmla="*/ 1699069 h 6858000"/>
              <a:gd name="connsiteX164" fmla="*/ 2801507 w 8265502"/>
              <a:gd name="connsiteY164" fmla="*/ 2246507 h 6858000"/>
              <a:gd name="connsiteX165" fmla="*/ 2078891 w 8265502"/>
              <a:gd name="connsiteY165" fmla="*/ 2246507 h 6858000"/>
              <a:gd name="connsiteX166" fmla="*/ 1805172 w 8265502"/>
              <a:gd name="connsiteY166" fmla="*/ 1699069 h 6858000"/>
              <a:gd name="connsiteX167" fmla="*/ 4154597 w 8265502"/>
              <a:gd name="connsiteY167" fmla="*/ 1151631 h 6858000"/>
              <a:gd name="connsiteX168" fmla="*/ 4877214 w 8265502"/>
              <a:gd name="connsiteY168" fmla="*/ 1151631 h 6858000"/>
              <a:gd name="connsiteX169" fmla="*/ 5150933 w 8265502"/>
              <a:gd name="connsiteY169" fmla="*/ 1699069 h 6858000"/>
              <a:gd name="connsiteX170" fmla="*/ 4877214 w 8265502"/>
              <a:gd name="connsiteY170" fmla="*/ 2246506 h 6858000"/>
              <a:gd name="connsiteX171" fmla="*/ 4154597 w 8265502"/>
              <a:gd name="connsiteY171" fmla="*/ 2246506 h 6858000"/>
              <a:gd name="connsiteX172" fmla="*/ 3880879 w 8265502"/>
              <a:gd name="connsiteY172" fmla="*/ 1699069 h 6858000"/>
              <a:gd name="connsiteX173" fmla="*/ 1044040 w 8265502"/>
              <a:gd name="connsiteY173" fmla="*/ 576110 h 6858000"/>
              <a:gd name="connsiteX174" fmla="*/ 1766657 w 8265502"/>
              <a:gd name="connsiteY174" fmla="*/ 576110 h 6858000"/>
              <a:gd name="connsiteX175" fmla="*/ 2040377 w 8265502"/>
              <a:gd name="connsiteY175" fmla="*/ 1123549 h 6858000"/>
              <a:gd name="connsiteX176" fmla="*/ 1766657 w 8265502"/>
              <a:gd name="connsiteY176" fmla="*/ 1670985 h 6858000"/>
              <a:gd name="connsiteX177" fmla="*/ 1044040 w 8265502"/>
              <a:gd name="connsiteY177" fmla="*/ 1670985 h 6858000"/>
              <a:gd name="connsiteX178" fmla="*/ 770321 w 8265502"/>
              <a:gd name="connsiteY178" fmla="*/ 1123549 h 6858000"/>
              <a:gd name="connsiteX179" fmla="*/ 3119750 w 8265502"/>
              <a:gd name="connsiteY179" fmla="*/ 576109 h 6858000"/>
              <a:gd name="connsiteX180" fmla="*/ 3842365 w 8265502"/>
              <a:gd name="connsiteY180" fmla="*/ 576109 h 6858000"/>
              <a:gd name="connsiteX181" fmla="*/ 4116084 w 8265502"/>
              <a:gd name="connsiteY181" fmla="*/ 1123547 h 6858000"/>
              <a:gd name="connsiteX182" fmla="*/ 3842365 w 8265502"/>
              <a:gd name="connsiteY182" fmla="*/ 1670984 h 6858000"/>
              <a:gd name="connsiteX183" fmla="*/ 3119750 w 8265502"/>
              <a:gd name="connsiteY183" fmla="*/ 1670984 h 6858000"/>
              <a:gd name="connsiteX184" fmla="*/ 2846030 w 8265502"/>
              <a:gd name="connsiteY184" fmla="*/ 1123547 h 6858000"/>
              <a:gd name="connsiteX185" fmla="*/ 5195456 w 8265502"/>
              <a:gd name="connsiteY185" fmla="*/ 576108 h 6858000"/>
              <a:gd name="connsiteX186" fmla="*/ 5918073 w 8265502"/>
              <a:gd name="connsiteY186" fmla="*/ 576108 h 6858000"/>
              <a:gd name="connsiteX187" fmla="*/ 6191792 w 8265502"/>
              <a:gd name="connsiteY187" fmla="*/ 1123546 h 6858000"/>
              <a:gd name="connsiteX188" fmla="*/ 5918073 w 8265502"/>
              <a:gd name="connsiteY188" fmla="*/ 1670983 h 6858000"/>
              <a:gd name="connsiteX189" fmla="*/ 5195456 w 8265502"/>
              <a:gd name="connsiteY189" fmla="*/ 1670983 h 6858000"/>
              <a:gd name="connsiteX190" fmla="*/ 4921737 w 8265502"/>
              <a:gd name="connsiteY190" fmla="*/ 1123546 h 6858000"/>
              <a:gd name="connsiteX191" fmla="*/ 7025576 w 8265502"/>
              <a:gd name="connsiteY191" fmla="*/ 0 h 6858000"/>
              <a:gd name="connsiteX192" fmla="*/ 8265502 w 8265502"/>
              <a:gd name="connsiteY192" fmla="*/ 0 h 6858000"/>
              <a:gd name="connsiteX193" fmla="*/ 8006847 w 8265502"/>
              <a:gd name="connsiteY193" fmla="*/ 517308 h 6858000"/>
              <a:gd name="connsiteX194" fmla="*/ 7284230 w 8265502"/>
              <a:gd name="connsiteY194" fmla="*/ 517308 h 6858000"/>
              <a:gd name="connsiteX195" fmla="*/ 6242345 w 8265502"/>
              <a:gd name="connsiteY195" fmla="*/ 0 h 6858000"/>
              <a:gd name="connsiteX196" fmla="*/ 6967007 w 8265502"/>
              <a:gd name="connsiteY196" fmla="*/ 0 h 6858000"/>
              <a:gd name="connsiteX197" fmla="*/ 7239703 w 8265502"/>
              <a:gd name="connsiteY197" fmla="*/ 545393 h 6858000"/>
              <a:gd name="connsiteX198" fmla="*/ 6965984 w 8265502"/>
              <a:gd name="connsiteY198" fmla="*/ 1092830 h 6858000"/>
              <a:gd name="connsiteX199" fmla="*/ 6243367 w 8265502"/>
              <a:gd name="connsiteY199" fmla="*/ 1092830 h 6858000"/>
              <a:gd name="connsiteX200" fmla="*/ 5969648 w 8265502"/>
              <a:gd name="connsiteY200" fmla="*/ 545393 h 6858000"/>
              <a:gd name="connsiteX201" fmla="*/ 4936801 w 8265502"/>
              <a:gd name="connsiteY201" fmla="*/ 0 h 6858000"/>
              <a:gd name="connsiteX202" fmla="*/ 6176728 w 8265502"/>
              <a:gd name="connsiteY202" fmla="*/ 0 h 6858000"/>
              <a:gd name="connsiteX203" fmla="*/ 5918073 w 8265502"/>
              <a:gd name="connsiteY203" fmla="*/ 517309 h 6858000"/>
              <a:gd name="connsiteX204" fmla="*/ 5195456 w 8265502"/>
              <a:gd name="connsiteY204" fmla="*/ 517309 h 6858000"/>
              <a:gd name="connsiteX205" fmla="*/ 4153576 w 8265502"/>
              <a:gd name="connsiteY205" fmla="*/ 0 h 6858000"/>
              <a:gd name="connsiteX206" fmla="*/ 4878236 w 8265502"/>
              <a:gd name="connsiteY206" fmla="*/ 0 h 6858000"/>
              <a:gd name="connsiteX207" fmla="*/ 5150933 w 8265502"/>
              <a:gd name="connsiteY207" fmla="*/ 545395 h 6858000"/>
              <a:gd name="connsiteX208" fmla="*/ 4877214 w 8265502"/>
              <a:gd name="connsiteY208" fmla="*/ 1092832 h 6858000"/>
              <a:gd name="connsiteX209" fmla="*/ 4154597 w 8265502"/>
              <a:gd name="connsiteY209" fmla="*/ 1092832 h 6858000"/>
              <a:gd name="connsiteX210" fmla="*/ 3880879 w 8265502"/>
              <a:gd name="connsiteY210" fmla="*/ 545395 h 6858000"/>
              <a:gd name="connsiteX211" fmla="*/ 2861095 w 8265502"/>
              <a:gd name="connsiteY211" fmla="*/ 0 h 6858000"/>
              <a:gd name="connsiteX212" fmla="*/ 4101020 w 8265502"/>
              <a:gd name="connsiteY212" fmla="*/ 0 h 6858000"/>
              <a:gd name="connsiteX213" fmla="*/ 3842365 w 8265502"/>
              <a:gd name="connsiteY213" fmla="*/ 517310 h 6858000"/>
              <a:gd name="connsiteX214" fmla="*/ 3119750 w 8265502"/>
              <a:gd name="connsiteY214" fmla="*/ 517310 h 6858000"/>
              <a:gd name="connsiteX215" fmla="*/ 2077870 w 8265502"/>
              <a:gd name="connsiteY215" fmla="*/ 0 h 6858000"/>
              <a:gd name="connsiteX216" fmla="*/ 2802528 w 8265502"/>
              <a:gd name="connsiteY216" fmla="*/ 0 h 6858000"/>
              <a:gd name="connsiteX217" fmla="*/ 3075227 w 8265502"/>
              <a:gd name="connsiteY217" fmla="*/ 545396 h 6858000"/>
              <a:gd name="connsiteX218" fmla="*/ 2801507 w 8265502"/>
              <a:gd name="connsiteY218" fmla="*/ 1092833 h 6858000"/>
              <a:gd name="connsiteX219" fmla="*/ 2078891 w 8265502"/>
              <a:gd name="connsiteY219" fmla="*/ 1092833 h 6858000"/>
              <a:gd name="connsiteX220" fmla="*/ 1805172 w 8265502"/>
              <a:gd name="connsiteY220" fmla="*/ 545396 h 6858000"/>
              <a:gd name="connsiteX221" fmla="*/ 785384 w 8265502"/>
              <a:gd name="connsiteY221" fmla="*/ 0 h 6858000"/>
              <a:gd name="connsiteX222" fmla="*/ 2025315 w 8265502"/>
              <a:gd name="connsiteY222" fmla="*/ 0 h 6858000"/>
              <a:gd name="connsiteX223" fmla="*/ 1766657 w 8265502"/>
              <a:gd name="connsiteY223" fmla="*/ 517311 h 6858000"/>
              <a:gd name="connsiteX224" fmla="*/ 1044040 w 8265502"/>
              <a:gd name="connsiteY224" fmla="*/ 517311 h 6858000"/>
              <a:gd name="connsiteX225" fmla="*/ 2162 w 8265502"/>
              <a:gd name="connsiteY225" fmla="*/ 0 h 6858000"/>
              <a:gd name="connsiteX226" fmla="*/ 726820 w 8265502"/>
              <a:gd name="connsiteY226" fmla="*/ 0 h 6858000"/>
              <a:gd name="connsiteX227" fmla="*/ 999517 w 8265502"/>
              <a:gd name="connsiteY227" fmla="*/ 545397 h 6858000"/>
              <a:gd name="connsiteX228" fmla="*/ 725799 w 8265502"/>
              <a:gd name="connsiteY228" fmla="*/ 1092834 h 6858000"/>
              <a:gd name="connsiteX229" fmla="*/ 3182 w 8265502"/>
              <a:gd name="connsiteY229" fmla="*/ 1092834 h 6858000"/>
              <a:gd name="connsiteX230" fmla="*/ 0 w 8265502"/>
              <a:gd name="connsiteY230" fmla="*/ 1086470 h 6858000"/>
              <a:gd name="connsiteX231" fmla="*/ 0 w 8265502"/>
              <a:gd name="connsiteY231" fmla="*/ 43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8265502" h="6858000">
                <a:moveTo>
                  <a:pt x="5195456" y="6338077"/>
                </a:moveTo>
                <a:lnTo>
                  <a:pt x="5918072" y="6338077"/>
                </a:lnTo>
                <a:lnTo>
                  <a:pt x="6178034" y="6858000"/>
                </a:lnTo>
                <a:lnTo>
                  <a:pt x="4935495" y="6858000"/>
                </a:lnTo>
                <a:close/>
                <a:moveTo>
                  <a:pt x="3119745" y="6338077"/>
                </a:moveTo>
                <a:lnTo>
                  <a:pt x="3842362" y="6338077"/>
                </a:lnTo>
                <a:lnTo>
                  <a:pt x="4102323" y="6858000"/>
                </a:lnTo>
                <a:lnTo>
                  <a:pt x="2859785" y="6858000"/>
                </a:lnTo>
                <a:close/>
                <a:moveTo>
                  <a:pt x="1044037" y="6338077"/>
                </a:moveTo>
                <a:lnTo>
                  <a:pt x="1766653" y="6338077"/>
                </a:lnTo>
                <a:lnTo>
                  <a:pt x="2026615" y="6858000"/>
                </a:lnTo>
                <a:lnTo>
                  <a:pt x="784076" y="6858000"/>
                </a:lnTo>
                <a:close/>
                <a:moveTo>
                  <a:pt x="3179" y="5766324"/>
                </a:moveTo>
                <a:lnTo>
                  <a:pt x="725796" y="5766324"/>
                </a:lnTo>
                <a:lnTo>
                  <a:pt x="999515" y="6313762"/>
                </a:lnTo>
                <a:lnTo>
                  <a:pt x="727396" y="6858000"/>
                </a:lnTo>
                <a:lnTo>
                  <a:pt x="1580" y="6858000"/>
                </a:lnTo>
                <a:lnTo>
                  <a:pt x="0" y="6854841"/>
                </a:lnTo>
                <a:lnTo>
                  <a:pt x="0" y="5772682"/>
                </a:lnTo>
                <a:close/>
                <a:moveTo>
                  <a:pt x="6243369" y="5763125"/>
                </a:moveTo>
                <a:lnTo>
                  <a:pt x="6965986" y="5763125"/>
                </a:lnTo>
                <a:lnTo>
                  <a:pt x="7239705" y="6310563"/>
                </a:lnTo>
                <a:lnTo>
                  <a:pt x="6965986" y="6858000"/>
                </a:lnTo>
                <a:lnTo>
                  <a:pt x="6243369" y="6858000"/>
                </a:lnTo>
                <a:lnTo>
                  <a:pt x="5969650" y="6310563"/>
                </a:lnTo>
                <a:close/>
                <a:moveTo>
                  <a:pt x="4154596" y="5763125"/>
                </a:moveTo>
                <a:lnTo>
                  <a:pt x="4877213" y="5763125"/>
                </a:lnTo>
                <a:lnTo>
                  <a:pt x="5150931" y="6310563"/>
                </a:lnTo>
                <a:lnTo>
                  <a:pt x="4877213" y="6858000"/>
                </a:lnTo>
                <a:lnTo>
                  <a:pt x="4154596" y="6858000"/>
                </a:lnTo>
                <a:lnTo>
                  <a:pt x="3880878" y="6310563"/>
                </a:lnTo>
                <a:close/>
                <a:moveTo>
                  <a:pt x="2078889" y="5763125"/>
                </a:moveTo>
                <a:lnTo>
                  <a:pt x="2801506" y="5763125"/>
                </a:lnTo>
                <a:lnTo>
                  <a:pt x="3075225" y="6310563"/>
                </a:lnTo>
                <a:lnTo>
                  <a:pt x="2801506" y="6858000"/>
                </a:lnTo>
                <a:lnTo>
                  <a:pt x="2078889" y="6858000"/>
                </a:lnTo>
                <a:lnTo>
                  <a:pt x="1805170" y="6310563"/>
                </a:lnTo>
                <a:close/>
                <a:moveTo>
                  <a:pt x="3119748" y="5187603"/>
                </a:moveTo>
                <a:lnTo>
                  <a:pt x="3842364" y="5187603"/>
                </a:lnTo>
                <a:lnTo>
                  <a:pt x="4116083" y="5735041"/>
                </a:lnTo>
                <a:lnTo>
                  <a:pt x="3842364" y="6282478"/>
                </a:lnTo>
                <a:lnTo>
                  <a:pt x="3119748" y="6282478"/>
                </a:lnTo>
                <a:lnTo>
                  <a:pt x="2846030" y="5735041"/>
                </a:lnTo>
                <a:close/>
                <a:moveTo>
                  <a:pt x="1044038" y="5187603"/>
                </a:moveTo>
                <a:lnTo>
                  <a:pt x="1766654" y="5187603"/>
                </a:lnTo>
                <a:lnTo>
                  <a:pt x="2040373" y="5735041"/>
                </a:lnTo>
                <a:lnTo>
                  <a:pt x="1766654" y="6282478"/>
                </a:lnTo>
                <a:lnTo>
                  <a:pt x="1044038" y="6282478"/>
                </a:lnTo>
                <a:lnTo>
                  <a:pt x="770319" y="5735041"/>
                </a:lnTo>
                <a:close/>
                <a:moveTo>
                  <a:pt x="4159388" y="4628392"/>
                </a:moveTo>
                <a:lnTo>
                  <a:pt x="4877791" y="4628392"/>
                </a:lnTo>
                <a:lnTo>
                  <a:pt x="5149913" y="5172637"/>
                </a:lnTo>
                <a:lnTo>
                  <a:pt x="4877791" y="5716881"/>
                </a:lnTo>
                <a:lnTo>
                  <a:pt x="4159388" y="5716881"/>
                </a:lnTo>
                <a:lnTo>
                  <a:pt x="3887266" y="5172637"/>
                </a:lnTo>
                <a:close/>
                <a:moveTo>
                  <a:pt x="2078891" y="4612651"/>
                </a:moveTo>
                <a:lnTo>
                  <a:pt x="2801507" y="4612651"/>
                </a:lnTo>
                <a:lnTo>
                  <a:pt x="3075227" y="5160089"/>
                </a:lnTo>
                <a:lnTo>
                  <a:pt x="2801507" y="5707526"/>
                </a:lnTo>
                <a:lnTo>
                  <a:pt x="2078891" y="5707526"/>
                </a:lnTo>
                <a:lnTo>
                  <a:pt x="1805171" y="5160089"/>
                </a:lnTo>
                <a:close/>
                <a:moveTo>
                  <a:pt x="3182" y="4612651"/>
                </a:moveTo>
                <a:lnTo>
                  <a:pt x="725798" y="4612651"/>
                </a:lnTo>
                <a:lnTo>
                  <a:pt x="999517" y="5160089"/>
                </a:lnTo>
                <a:lnTo>
                  <a:pt x="725798" y="5707526"/>
                </a:lnTo>
                <a:lnTo>
                  <a:pt x="3182" y="5707526"/>
                </a:lnTo>
                <a:lnTo>
                  <a:pt x="0" y="5701162"/>
                </a:lnTo>
                <a:lnTo>
                  <a:pt x="0" y="4619015"/>
                </a:lnTo>
                <a:close/>
                <a:moveTo>
                  <a:pt x="5195456" y="4037129"/>
                </a:moveTo>
                <a:lnTo>
                  <a:pt x="5918073" y="4037129"/>
                </a:lnTo>
                <a:lnTo>
                  <a:pt x="6191792" y="4584567"/>
                </a:lnTo>
                <a:lnTo>
                  <a:pt x="5918073" y="5132004"/>
                </a:lnTo>
                <a:lnTo>
                  <a:pt x="5195456" y="5132004"/>
                </a:lnTo>
                <a:lnTo>
                  <a:pt x="4921737" y="4584567"/>
                </a:lnTo>
                <a:close/>
                <a:moveTo>
                  <a:pt x="3119750" y="4037129"/>
                </a:moveTo>
                <a:lnTo>
                  <a:pt x="3842365" y="4037129"/>
                </a:lnTo>
                <a:lnTo>
                  <a:pt x="4116084" y="4584567"/>
                </a:lnTo>
                <a:lnTo>
                  <a:pt x="3842365" y="5132004"/>
                </a:lnTo>
                <a:lnTo>
                  <a:pt x="3119750" y="5132004"/>
                </a:lnTo>
                <a:lnTo>
                  <a:pt x="2846030" y="4584567"/>
                </a:lnTo>
                <a:close/>
                <a:moveTo>
                  <a:pt x="1044040" y="4037129"/>
                </a:moveTo>
                <a:lnTo>
                  <a:pt x="1766657" y="4037129"/>
                </a:lnTo>
                <a:lnTo>
                  <a:pt x="2040376" y="4584567"/>
                </a:lnTo>
                <a:lnTo>
                  <a:pt x="1766657" y="5132004"/>
                </a:lnTo>
                <a:lnTo>
                  <a:pt x="1044040" y="5132004"/>
                </a:lnTo>
                <a:lnTo>
                  <a:pt x="770321" y="4584567"/>
                </a:lnTo>
                <a:close/>
                <a:moveTo>
                  <a:pt x="4159387" y="3463221"/>
                </a:moveTo>
                <a:lnTo>
                  <a:pt x="4877790" y="3463221"/>
                </a:lnTo>
                <a:lnTo>
                  <a:pt x="5149912" y="4007466"/>
                </a:lnTo>
                <a:lnTo>
                  <a:pt x="4877790" y="4551710"/>
                </a:lnTo>
                <a:lnTo>
                  <a:pt x="4159387" y="4551710"/>
                </a:lnTo>
                <a:lnTo>
                  <a:pt x="3887265" y="4007466"/>
                </a:lnTo>
                <a:close/>
                <a:moveTo>
                  <a:pt x="2078891" y="3458978"/>
                </a:moveTo>
                <a:lnTo>
                  <a:pt x="2801507" y="3458978"/>
                </a:lnTo>
                <a:lnTo>
                  <a:pt x="3075227" y="4006416"/>
                </a:lnTo>
                <a:lnTo>
                  <a:pt x="2801507" y="4553853"/>
                </a:lnTo>
                <a:lnTo>
                  <a:pt x="2078891" y="4553853"/>
                </a:lnTo>
                <a:lnTo>
                  <a:pt x="1805171" y="4006416"/>
                </a:lnTo>
                <a:close/>
                <a:moveTo>
                  <a:pt x="3182" y="3458978"/>
                </a:moveTo>
                <a:lnTo>
                  <a:pt x="725798" y="3458978"/>
                </a:lnTo>
                <a:lnTo>
                  <a:pt x="999517" y="4006416"/>
                </a:lnTo>
                <a:lnTo>
                  <a:pt x="725798" y="4553853"/>
                </a:lnTo>
                <a:lnTo>
                  <a:pt x="3182" y="4553853"/>
                </a:lnTo>
                <a:lnTo>
                  <a:pt x="0" y="4547489"/>
                </a:lnTo>
                <a:lnTo>
                  <a:pt x="0" y="3465342"/>
                </a:lnTo>
                <a:close/>
                <a:moveTo>
                  <a:pt x="1044040" y="2883459"/>
                </a:moveTo>
                <a:lnTo>
                  <a:pt x="1766657" y="2883459"/>
                </a:lnTo>
                <a:lnTo>
                  <a:pt x="2040376" y="3430894"/>
                </a:lnTo>
                <a:lnTo>
                  <a:pt x="1766657" y="3978331"/>
                </a:lnTo>
                <a:lnTo>
                  <a:pt x="1044040" y="3978331"/>
                </a:lnTo>
                <a:lnTo>
                  <a:pt x="770321" y="3430894"/>
                </a:lnTo>
                <a:close/>
                <a:moveTo>
                  <a:pt x="3119750" y="2883459"/>
                </a:moveTo>
                <a:lnTo>
                  <a:pt x="3842365" y="2883459"/>
                </a:lnTo>
                <a:lnTo>
                  <a:pt x="4116084" y="3430894"/>
                </a:lnTo>
                <a:lnTo>
                  <a:pt x="3842365" y="3978331"/>
                </a:lnTo>
                <a:lnTo>
                  <a:pt x="3119750" y="3978331"/>
                </a:lnTo>
                <a:lnTo>
                  <a:pt x="2846030" y="3430894"/>
                </a:lnTo>
                <a:close/>
                <a:moveTo>
                  <a:pt x="3182" y="2305308"/>
                </a:moveTo>
                <a:lnTo>
                  <a:pt x="725799" y="2305308"/>
                </a:lnTo>
                <a:lnTo>
                  <a:pt x="999517" y="2852746"/>
                </a:lnTo>
                <a:lnTo>
                  <a:pt x="725799" y="3400180"/>
                </a:lnTo>
                <a:lnTo>
                  <a:pt x="3182" y="3400180"/>
                </a:lnTo>
                <a:lnTo>
                  <a:pt x="0" y="3393816"/>
                </a:lnTo>
                <a:lnTo>
                  <a:pt x="0" y="2311672"/>
                </a:lnTo>
                <a:close/>
                <a:moveTo>
                  <a:pt x="2078891" y="2305306"/>
                </a:moveTo>
                <a:lnTo>
                  <a:pt x="2801507" y="2305306"/>
                </a:lnTo>
                <a:lnTo>
                  <a:pt x="3075227" y="2852744"/>
                </a:lnTo>
                <a:lnTo>
                  <a:pt x="2801507" y="3400179"/>
                </a:lnTo>
                <a:lnTo>
                  <a:pt x="2078891" y="3400179"/>
                </a:lnTo>
                <a:lnTo>
                  <a:pt x="1805171" y="2852744"/>
                </a:lnTo>
                <a:close/>
                <a:moveTo>
                  <a:pt x="4154597" y="2305305"/>
                </a:moveTo>
                <a:lnTo>
                  <a:pt x="4877214" y="2305305"/>
                </a:lnTo>
                <a:lnTo>
                  <a:pt x="5150933" y="2852744"/>
                </a:lnTo>
                <a:lnTo>
                  <a:pt x="4877214" y="3400179"/>
                </a:lnTo>
                <a:lnTo>
                  <a:pt x="4154597" y="3400179"/>
                </a:lnTo>
                <a:lnTo>
                  <a:pt x="3880879" y="2852744"/>
                </a:lnTo>
                <a:close/>
                <a:moveTo>
                  <a:pt x="5202046" y="1738266"/>
                </a:moveTo>
                <a:lnTo>
                  <a:pt x="5920449" y="1738266"/>
                </a:lnTo>
                <a:lnTo>
                  <a:pt x="6192571" y="2282511"/>
                </a:lnTo>
                <a:lnTo>
                  <a:pt x="5920449" y="2826755"/>
                </a:lnTo>
                <a:lnTo>
                  <a:pt x="5202046" y="2826755"/>
                </a:lnTo>
                <a:lnTo>
                  <a:pt x="4929924" y="2282511"/>
                </a:lnTo>
                <a:close/>
                <a:moveTo>
                  <a:pt x="1044040" y="1729785"/>
                </a:moveTo>
                <a:lnTo>
                  <a:pt x="1766657" y="1729785"/>
                </a:lnTo>
                <a:lnTo>
                  <a:pt x="2040376" y="2277224"/>
                </a:lnTo>
                <a:lnTo>
                  <a:pt x="1766657" y="2824659"/>
                </a:lnTo>
                <a:lnTo>
                  <a:pt x="1044040" y="2824659"/>
                </a:lnTo>
                <a:lnTo>
                  <a:pt x="770321" y="2277224"/>
                </a:lnTo>
                <a:close/>
                <a:moveTo>
                  <a:pt x="3119750" y="1729784"/>
                </a:moveTo>
                <a:lnTo>
                  <a:pt x="3842365" y="1729784"/>
                </a:lnTo>
                <a:lnTo>
                  <a:pt x="4116084" y="2277222"/>
                </a:lnTo>
                <a:lnTo>
                  <a:pt x="3842365" y="2824659"/>
                </a:lnTo>
                <a:lnTo>
                  <a:pt x="3119750" y="2824659"/>
                </a:lnTo>
                <a:lnTo>
                  <a:pt x="2846030" y="2277222"/>
                </a:lnTo>
                <a:close/>
                <a:moveTo>
                  <a:pt x="3182" y="1151633"/>
                </a:moveTo>
                <a:lnTo>
                  <a:pt x="725799" y="1151633"/>
                </a:lnTo>
                <a:lnTo>
                  <a:pt x="999517" y="1699071"/>
                </a:lnTo>
                <a:lnTo>
                  <a:pt x="725799" y="2246508"/>
                </a:lnTo>
                <a:lnTo>
                  <a:pt x="3182" y="2246508"/>
                </a:lnTo>
                <a:lnTo>
                  <a:pt x="0" y="2240144"/>
                </a:lnTo>
                <a:lnTo>
                  <a:pt x="0" y="1157997"/>
                </a:lnTo>
                <a:close/>
                <a:moveTo>
                  <a:pt x="2078891" y="1151632"/>
                </a:moveTo>
                <a:lnTo>
                  <a:pt x="2801507" y="1151632"/>
                </a:lnTo>
                <a:lnTo>
                  <a:pt x="3075227" y="1699069"/>
                </a:lnTo>
                <a:lnTo>
                  <a:pt x="2801507" y="2246507"/>
                </a:lnTo>
                <a:lnTo>
                  <a:pt x="2078891" y="2246507"/>
                </a:lnTo>
                <a:lnTo>
                  <a:pt x="1805172" y="1699069"/>
                </a:lnTo>
                <a:close/>
                <a:moveTo>
                  <a:pt x="4154597" y="1151631"/>
                </a:moveTo>
                <a:lnTo>
                  <a:pt x="4877214" y="1151631"/>
                </a:lnTo>
                <a:lnTo>
                  <a:pt x="5150933" y="1699069"/>
                </a:lnTo>
                <a:lnTo>
                  <a:pt x="4877214" y="2246506"/>
                </a:lnTo>
                <a:lnTo>
                  <a:pt x="4154597" y="2246506"/>
                </a:lnTo>
                <a:lnTo>
                  <a:pt x="3880879" y="1699069"/>
                </a:lnTo>
                <a:close/>
                <a:moveTo>
                  <a:pt x="1044040" y="576110"/>
                </a:moveTo>
                <a:lnTo>
                  <a:pt x="1766657" y="576110"/>
                </a:lnTo>
                <a:lnTo>
                  <a:pt x="2040377" y="1123549"/>
                </a:lnTo>
                <a:lnTo>
                  <a:pt x="1766657" y="1670985"/>
                </a:lnTo>
                <a:lnTo>
                  <a:pt x="1044040" y="1670985"/>
                </a:lnTo>
                <a:lnTo>
                  <a:pt x="770321" y="1123549"/>
                </a:lnTo>
                <a:close/>
                <a:moveTo>
                  <a:pt x="3119750" y="576109"/>
                </a:moveTo>
                <a:lnTo>
                  <a:pt x="3842365" y="576109"/>
                </a:lnTo>
                <a:lnTo>
                  <a:pt x="4116084" y="1123547"/>
                </a:lnTo>
                <a:lnTo>
                  <a:pt x="3842365" y="1670984"/>
                </a:lnTo>
                <a:lnTo>
                  <a:pt x="3119750" y="1670984"/>
                </a:lnTo>
                <a:lnTo>
                  <a:pt x="2846030" y="1123547"/>
                </a:lnTo>
                <a:close/>
                <a:moveTo>
                  <a:pt x="5195456" y="576108"/>
                </a:moveTo>
                <a:lnTo>
                  <a:pt x="5918073" y="576108"/>
                </a:lnTo>
                <a:lnTo>
                  <a:pt x="6191792" y="1123546"/>
                </a:lnTo>
                <a:lnTo>
                  <a:pt x="5918073" y="1670983"/>
                </a:lnTo>
                <a:lnTo>
                  <a:pt x="5195456" y="1670983"/>
                </a:lnTo>
                <a:lnTo>
                  <a:pt x="4921737" y="1123546"/>
                </a:lnTo>
                <a:close/>
                <a:moveTo>
                  <a:pt x="7025576" y="0"/>
                </a:moveTo>
                <a:lnTo>
                  <a:pt x="8265502" y="0"/>
                </a:lnTo>
                <a:lnTo>
                  <a:pt x="8006847" y="517308"/>
                </a:lnTo>
                <a:lnTo>
                  <a:pt x="7284230" y="517308"/>
                </a:lnTo>
                <a:close/>
                <a:moveTo>
                  <a:pt x="6242345" y="0"/>
                </a:moveTo>
                <a:lnTo>
                  <a:pt x="6967007" y="0"/>
                </a:lnTo>
                <a:lnTo>
                  <a:pt x="7239703" y="545393"/>
                </a:lnTo>
                <a:lnTo>
                  <a:pt x="6965984" y="1092830"/>
                </a:lnTo>
                <a:lnTo>
                  <a:pt x="6243367" y="1092830"/>
                </a:lnTo>
                <a:lnTo>
                  <a:pt x="5969648" y="545393"/>
                </a:lnTo>
                <a:close/>
                <a:moveTo>
                  <a:pt x="4936801" y="0"/>
                </a:moveTo>
                <a:lnTo>
                  <a:pt x="6176728" y="0"/>
                </a:lnTo>
                <a:lnTo>
                  <a:pt x="5918073" y="517309"/>
                </a:lnTo>
                <a:lnTo>
                  <a:pt x="5195456" y="517309"/>
                </a:lnTo>
                <a:close/>
                <a:moveTo>
                  <a:pt x="4153576" y="0"/>
                </a:moveTo>
                <a:lnTo>
                  <a:pt x="4878236" y="0"/>
                </a:lnTo>
                <a:lnTo>
                  <a:pt x="5150933" y="545395"/>
                </a:lnTo>
                <a:lnTo>
                  <a:pt x="4877214" y="1092832"/>
                </a:lnTo>
                <a:lnTo>
                  <a:pt x="4154597" y="1092832"/>
                </a:lnTo>
                <a:lnTo>
                  <a:pt x="3880879" y="545395"/>
                </a:lnTo>
                <a:close/>
                <a:moveTo>
                  <a:pt x="2861095" y="0"/>
                </a:moveTo>
                <a:lnTo>
                  <a:pt x="4101020" y="0"/>
                </a:lnTo>
                <a:lnTo>
                  <a:pt x="3842365" y="517310"/>
                </a:lnTo>
                <a:lnTo>
                  <a:pt x="3119750" y="517310"/>
                </a:lnTo>
                <a:close/>
                <a:moveTo>
                  <a:pt x="2077870" y="0"/>
                </a:moveTo>
                <a:lnTo>
                  <a:pt x="2802528" y="0"/>
                </a:lnTo>
                <a:lnTo>
                  <a:pt x="3075227" y="545396"/>
                </a:lnTo>
                <a:lnTo>
                  <a:pt x="2801507" y="1092833"/>
                </a:lnTo>
                <a:lnTo>
                  <a:pt x="2078891" y="1092833"/>
                </a:lnTo>
                <a:lnTo>
                  <a:pt x="1805172" y="545396"/>
                </a:lnTo>
                <a:close/>
                <a:moveTo>
                  <a:pt x="785384" y="0"/>
                </a:moveTo>
                <a:lnTo>
                  <a:pt x="2025315" y="0"/>
                </a:lnTo>
                <a:lnTo>
                  <a:pt x="1766657" y="517311"/>
                </a:lnTo>
                <a:lnTo>
                  <a:pt x="1044040" y="517311"/>
                </a:lnTo>
                <a:close/>
                <a:moveTo>
                  <a:pt x="2162" y="0"/>
                </a:moveTo>
                <a:lnTo>
                  <a:pt x="726820" y="0"/>
                </a:lnTo>
                <a:lnTo>
                  <a:pt x="999517" y="545397"/>
                </a:lnTo>
                <a:lnTo>
                  <a:pt x="725799" y="1092834"/>
                </a:lnTo>
                <a:lnTo>
                  <a:pt x="3182" y="1092834"/>
                </a:lnTo>
                <a:lnTo>
                  <a:pt x="0" y="1086470"/>
                </a:lnTo>
                <a:lnTo>
                  <a:pt x="0" y="4323"/>
                </a:lnTo>
                <a:close/>
              </a:path>
            </a:pathLst>
          </a:custGeom>
        </p:spPr>
      </p:pic>
      <p:sp>
        <p:nvSpPr>
          <p:cNvPr id="4" name="TextBox 45"/>
          <p:cNvSpPr txBox="1"/>
          <p:nvPr/>
        </p:nvSpPr>
        <p:spPr>
          <a:xfrm>
            <a:off x="5337634" y="71464"/>
            <a:ext cx="4615075" cy="521938"/>
          </a:xfrm>
          <a:prstGeom prst="rect">
            <a:avLst/>
          </a:prstGeom>
          <a:noFill/>
        </p:spPr>
        <p:txBody>
          <a:bodyPr wrap="square" lIns="34290" tIns="17145" rIns="34290" bIns="17145" rtlCol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fr-FR" sz="3200" b="1" dirty="0" err="1" smtClean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rPr>
              <a:t>Thank</a:t>
            </a:r>
            <a:r>
              <a:rPr lang="fr-FR" sz="3200" b="1" dirty="0" smtClean="0">
                <a:solidFill>
                  <a:schemeClr val="bg1"/>
                </a:solidFill>
                <a:latin typeface="Bahnschrift" panose="020B0502040204020203" pitchFamily="34" charset="0"/>
                <a:ea typeface="+mj-ea"/>
                <a:cs typeface="+mj-cs"/>
              </a:rPr>
              <a:t> You</a:t>
            </a:r>
            <a:endParaRPr lang="fr-FR" sz="3200" b="1" dirty="0">
              <a:solidFill>
                <a:schemeClr val="bg1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755D3A07-BE70-448E-A530-6A8AB7207309}"/>
              </a:ext>
            </a:extLst>
          </p:cNvPr>
          <p:cNvSpPr/>
          <p:nvPr/>
        </p:nvSpPr>
        <p:spPr>
          <a:xfrm>
            <a:off x="6200351" y="1679672"/>
            <a:ext cx="570471" cy="570471"/>
          </a:xfrm>
          <a:prstGeom prst="ellipse">
            <a:avLst/>
          </a:prstGeom>
          <a:solidFill>
            <a:srgbClr val="1B425F">
              <a:lumMod val="60000"/>
              <a:lumOff val="4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11" name="Oval 13">
            <a:extLst>
              <a:ext uri="{FF2B5EF4-FFF2-40B4-BE49-F238E27FC236}">
                <a16:creationId xmlns:a16="http://schemas.microsoft.com/office/drawing/2014/main" id="{0D4B1149-4324-499C-AA7C-2D7DF1CE5D64}"/>
              </a:ext>
            </a:extLst>
          </p:cNvPr>
          <p:cNvSpPr/>
          <p:nvPr/>
        </p:nvSpPr>
        <p:spPr>
          <a:xfrm>
            <a:off x="6896640" y="1679672"/>
            <a:ext cx="570471" cy="570471"/>
          </a:xfrm>
          <a:prstGeom prst="ellipse">
            <a:avLst/>
          </a:prstGeom>
          <a:solidFill>
            <a:srgbClr val="333366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572001" y="2437564"/>
            <a:ext cx="42900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Contact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  <a:ea typeface="+mj-ea"/>
              <a:cs typeface="+mj-cs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rPr>
              <a:t>Gabriel ZAID – </a:t>
            </a:r>
            <a:r>
              <a:rPr lang="en-US" sz="16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gabriel.zaid@thalesgroup.com</a:t>
            </a: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890A206E-8EB0-46CB-87E5-BB62DA827BE4}"/>
              </a:ext>
            </a:extLst>
          </p:cNvPr>
          <p:cNvSpPr/>
          <p:nvPr/>
        </p:nvSpPr>
        <p:spPr>
          <a:xfrm>
            <a:off x="6400170" y="1835227"/>
            <a:ext cx="179107" cy="309959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B5A177C8-7AB0-4E40-873A-70F231B3FA06}"/>
              </a:ext>
            </a:extLst>
          </p:cNvPr>
          <p:cNvSpPr/>
          <p:nvPr/>
        </p:nvSpPr>
        <p:spPr>
          <a:xfrm flipH="1">
            <a:off x="7023376" y="1841535"/>
            <a:ext cx="333155" cy="309958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0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 : coins arrondis 40">
                <a:extLst>
                  <a:ext uri="{FF2B5EF4-FFF2-40B4-BE49-F238E27FC236}">
                    <a16:creationId xmlns:a16="http://schemas.microsoft.com/office/drawing/2014/main" id="{EF9143BE-CD00-46B3-87C3-DFE5809263DE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439627" y="129813"/>
                <a:ext cx="8425415" cy="378962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b="1" dirty="0" smtClean="0">
                    <a:solidFill>
                      <a:schemeClr val="bg1"/>
                    </a:solidFill>
                  </a:rPr>
                  <a:t>Limitations: </a:t>
                </a:r>
                <a:r>
                  <a:rPr lang="fr-FR" dirty="0">
                    <a:solidFill>
                      <a:schemeClr val="bg1"/>
                    </a:solidFill>
                  </a:rPr>
                  <a:t>Estimation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e>
                            <m: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</a:rPr>
                  <a:t>without</a:t>
                </a:r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</a:rPr>
                  <a:t>any</a:t>
                </a:r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</a:rPr>
                  <a:t>assumption</a:t>
                </a:r>
                <a:r>
                  <a:rPr lang="fr-FR" dirty="0">
                    <a:solidFill>
                      <a:schemeClr val="bg1"/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fr-FR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Rectangle : coins arrondis 40">
                <a:extLst>
                  <a:ext uri="{FF2B5EF4-FFF2-40B4-BE49-F238E27FC236}">
                    <a16:creationId xmlns:a16="http://schemas.microsoft.com/office/drawing/2014/main" id="{EF9143BE-CD00-46B3-87C3-DFE5809263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439627" y="129813"/>
                <a:ext cx="8425415" cy="378962"/>
              </a:xfrm>
              <a:prstGeom prst="roundRect">
                <a:avLst/>
              </a:prstGeom>
              <a:blipFill>
                <a:blip r:embed="rId11"/>
                <a:stretch>
                  <a:fillRect l="-216" t="-3030" b="-1969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 : coins arrondis 40">
            <a:extLst>
              <a:ext uri="{FF2B5EF4-FFF2-40B4-BE49-F238E27FC236}">
                <a16:creationId xmlns:a16="http://schemas.microsoft.com/office/drawing/2014/main" id="{EF9143BE-CD00-46B3-87C3-DFE5809263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68065" y="3592934"/>
            <a:ext cx="8425415" cy="378962"/>
          </a:xfrm>
          <a:prstGeom prst="roundRect">
            <a:avLst/>
          </a:prstGeom>
          <a:noFill/>
          <a:ln>
            <a:solidFill>
              <a:srgbClr val="05FF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smtClean="0">
                <a:solidFill>
                  <a:schemeClr val="bg1"/>
                </a:solidFill>
              </a:rPr>
              <a:t>Perspectives</a:t>
            </a:r>
            <a:endParaRPr lang="fr-FR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8064" y="4050941"/>
            <a:ext cx="840051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Find</a:t>
            </a:r>
            <a:r>
              <a:rPr lang="fr-FR" sz="1400" dirty="0" smtClean="0">
                <a:solidFill>
                  <a:schemeClr val="bg1"/>
                </a:solidFill>
              </a:rPr>
              <a:t> a </a:t>
            </a:r>
            <a:r>
              <a:rPr lang="fr-FR" sz="1400" dirty="0" err="1" smtClean="0">
                <a:solidFill>
                  <a:schemeClr val="bg1"/>
                </a:solidFill>
              </a:rPr>
              <a:t>generic</a:t>
            </a:r>
            <a:r>
              <a:rPr lang="fr-FR" sz="1400" dirty="0" smtClean="0">
                <a:solidFill>
                  <a:schemeClr val="bg1"/>
                </a:solidFill>
              </a:rPr>
              <a:t> structure for the latent </a:t>
            </a:r>
            <a:r>
              <a:rPr lang="fr-FR" sz="1400" dirty="0" err="1" smtClean="0">
                <a:solidFill>
                  <a:schemeClr val="bg1"/>
                </a:solidFill>
              </a:rPr>
              <a:t>space</a:t>
            </a:r>
            <a:r>
              <a:rPr lang="fr-FR" sz="1400" dirty="0" smtClean="0">
                <a:solidFill>
                  <a:schemeClr val="bg1"/>
                </a:solidFill>
              </a:rPr>
              <a:t> in </a:t>
            </a:r>
            <a:r>
              <a:rPr lang="fr-FR" sz="1400" dirty="0" err="1" smtClean="0">
                <a:solidFill>
                  <a:schemeClr val="bg1"/>
                </a:solidFill>
              </a:rPr>
              <a:t>order</a:t>
            </a:r>
            <a:r>
              <a:rPr lang="fr-FR" sz="1400" dirty="0" smtClean="0">
                <a:solidFill>
                  <a:schemeClr val="bg1"/>
                </a:solidFill>
              </a:rPr>
              <a:t> to </a:t>
            </a:r>
            <a:r>
              <a:rPr lang="fr-FR" sz="1400" dirty="0" err="1" smtClean="0">
                <a:solidFill>
                  <a:schemeClr val="bg1"/>
                </a:solidFill>
              </a:rPr>
              <a:t>reduce</a:t>
            </a:r>
            <a:r>
              <a:rPr lang="fr-FR" sz="1400" dirty="0" smtClean="0">
                <a:solidFill>
                  <a:schemeClr val="bg1"/>
                </a:solidFill>
              </a:rPr>
              <a:t> the </a:t>
            </a:r>
            <a:r>
              <a:rPr lang="fr-FR" sz="1400" dirty="0" err="1" smtClean="0">
                <a:solidFill>
                  <a:schemeClr val="bg1"/>
                </a:solidFill>
              </a:rPr>
              <a:t>assumption</a:t>
            </a:r>
            <a:r>
              <a:rPr lang="fr-FR" sz="1400" dirty="0" smtClean="0">
                <a:solidFill>
                  <a:schemeClr val="bg1"/>
                </a:solidFill>
              </a:rPr>
              <a:t> on the </a:t>
            </a:r>
            <a:r>
              <a:rPr lang="fr-FR" sz="1400" dirty="0" err="1" smtClean="0">
                <a:solidFill>
                  <a:schemeClr val="bg1"/>
                </a:solidFill>
              </a:rPr>
              <a:t>leakage</a:t>
            </a:r>
            <a:r>
              <a:rPr lang="fr-FR" sz="1400" dirty="0" smtClean="0">
                <a:solidFill>
                  <a:schemeClr val="bg1"/>
                </a:solidFill>
              </a:rPr>
              <a:t> model</a:t>
            </a:r>
          </a:p>
          <a:p>
            <a:pPr marL="285750" indent="-285750">
              <a:buFontTx/>
              <a:buChar char="-"/>
            </a:pPr>
            <a:r>
              <a:rPr lang="fr-FR" sz="1100" dirty="0" smtClean="0">
                <a:solidFill>
                  <a:schemeClr val="bg1"/>
                </a:solidFill>
              </a:rPr>
              <a:t>Marissa </a:t>
            </a:r>
            <a:r>
              <a:rPr lang="fr-FR" sz="1100" dirty="0" err="1" smtClean="0">
                <a:solidFill>
                  <a:schemeClr val="bg1"/>
                </a:solidFill>
              </a:rPr>
              <a:t>Connor</a:t>
            </a:r>
            <a:r>
              <a:rPr lang="fr-FR" sz="1100" dirty="0" smtClean="0">
                <a:solidFill>
                  <a:schemeClr val="bg1"/>
                </a:solidFill>
              </a:rPr>
              <a:t>, Gregory Canal, Christopher </a:t>
            </a:r>
            <a:r>
              <a:rPr lang="fr-FR" sz="1100" dirty="0" err="1" smtClean="0">
                <a:solidFill>
                  <a:schemeClr val="bg1"/>
                </a:solidFill>
              </a:rPr>
              <a:t>Rozel</a:t>
            </a:r>
            <a:r>
              <a:rPr lang="fr-FR" sz="1100" dirty="0" smtClean="0">
                <a:solidFill>
                  <a:schemeClr val="bg1"/>
                </a:solidFill>
              </a:rPr>
              <a:t>. </a:t>
            </a:r>
            <a:r>
              <a:rPr lang="en-US" sz="1100" b="1" i="1" dirty="0" err="1" smtClean="0">
                <a:solidFill>
                  <a:schemeClr val="bg1"/>
                </a:solidFill>
              </a:rPr>
              <a:t>Variational</a:t>
            </a:r>
            <a:r>
              <a:rPr lang="en-US" sz="1100" b="1" i="1" dirty="0" smtClean="0">
                <a:solidFill>
                  <a:schemeClr val="bg1"/>
                </a:solidFill>
              </a:rPr>
              <a:t> </a:t>
            </a:r>
            <a:r>
              <a:rPr lang="en-US" sz="1100" b="1" i="1" dirty="0" err="1">
                <a:solidFill>
                  <a:schemeClr val="bg1"/>
                </a:solidFill>
              </a:rPr>
              <a:t>Autoencoder</a:t>
            </a:r>
            <a:r>
              <a:rPr lang="en-US" sz="1100" b="1" i="1" dirty="0">
                <a:solidFill>
                  <a:schemeClr val="bg1"/>
                </a:solidFill>
              </a:rPr>
              <a:t> with Learned Latent </a:t>
            </a:r>
            <a:r>
              <a:rPr lang="en-US" sz="1100" b="1" i="1" dirty="0" smtClean="0">
                <a:solidFill>
                  <a:schemeClr val="bg1"/>
                </a:solidFill>
              </a:rPr>
              <a:t>Structure</a:t>
            </a:r>
            <a:r>
              <a:rPr lang="en-US" sz="1100" dirty="0">
                <a:solidFill>
                  <a:schemeClr val="bg1"/>
                </a:solidFill>
              </a:rPr>
              <a:t>. AISTATS </a:t>
            </a:r>
            <a:r>
              <a:rPr lang="en-US" sz="1100" dirty="0" smtClean="0">
                <a:solidFill>
                  <a:schemeClr val="bg1"/>
                </a:solidFill>
              </a:rPr>
              <a:t>2021.</a:t>
            </a:r>
          </a:p>
          <a:p>
            <a:pPr marL="285750" indent="-285750">
              <a:buFontTx/>
              <a:buChar char="-"/>
            </a:pPr>
            <a:r>
              <a:rPr lang="fr-FR" sz="1100" dirty="0" err="1">
                <a:solidFill>
                  <a:schemeClr val="bg1"/>
                </a:solidFill>
              </a:rPr>
              <a:t>Jiacheng</a:t>
            </a:r>
            <a:r>
              <a:rPr lang="fr-FR" sz="1100" dirty="0">
                <a:solidFill>
                  <a:schemeClr val="bg1"/>
                </a:solidFill>
              </a:rPr>
              <a:t> Xu, Greg </a:t>
            </a:r>
            <a:r>
              <a:rPr lang="fr-FR" sz="1100" dirty="0" err="1" smtClean="0">
                <a:solidFill>
                  <a:schemeClr val="bg1"/>
                </a:solidFill>
              </a:rPr>
              <a:t>Durrett</a:t>
            </a:r>
            <a:r>
              <a:rPr lang="fr-FR" sz="1100" dirty="0" smtClean="0">
                <a:solidFill>
                  <a:schemeClr val="bg1"/>
                </a:solidFill>
              </a:rPr>
              <a:t>. </a:t>
            </a:r>
            <a:r>
              <a:rPr lang="en-US" sz="1100" b="1" i="1" dirty="0">
                <a:solidFill>
                  <a:schemeClr val="bg1"/>
                </a:solidFill>
              </a:rPr>
              <a:t>Spherical Latent Spaces for Stable </a:t>
            </a:r>
            <a:r>
              <a:rPr lang="en-US" sz="1100" b="1" i="1" dirty="0" err="1">
                <a:solidFill>
                  <a:schemeClr val="bg1"/>
                </a:solidFill>
              </a:rPr>
              <a:t>Variational</a:t>
            </a:r>
            <a:r>
              <a:rPr lang="en-US" sz="1100" b="1" i="1" dirty="0">
                <a:solidFill>
                  <a:schemeClr val="bg1"/>
                </a:solidFill>
              </a:rPr>
              <a:t> </a:t>
            </a:r>
            <a:r>
              <a:rPr lang="en-US" sz="1100" b="1" i="1" dirty="0" err="1" smtClean="0">
                <a:solidFill>
                  <a:schemeClr val="bg1"/>
                </a:solidFill>
              </a:rPr>
              <a:t>Autoencoders</a:t>
            </a:r>
            <a:r>
              <a:rPr lang="en-US" sz="1100" dirty="0">
                <a:solidFill>
                  <a:schemeClr val="bg1"/>
                </a:solidFill>
              </a:rPr>
              <a:t>. EMNLP </a:t>
            </a:r>
            <a:r>
              <a:rPr lang="en-US" sz="1100" dirty="0" smtClean="0">
                <a:solidFill>
                  <a:schemeClr val="bg1"/>
                </a:solidFill>
              </a:rPr>
              <a:t>2018.</a:t>
            </a:r>
            <a:endParaRPr lang="fr-FR" sz="1100" b="1" i="1" dirty="0">
              <a:solidFill>
                <a:schemeClr val="bg1"/>
              </a:solidFill>
            </a:endParaRPr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9B42AFBF-ECE0-49AF-A2CF-A57D88260A4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35985" y="633167"/>
            <a:ext cx="2068850" cy="1053393"/>
            <a:chOff x="2908973" y="1017863"/>
            <a:chExt cx="3410732" cy="1344383"/>
          </a:xfrm>
        </p:grpSpPr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9564A4A6-8240-423C-A27A-746DFEE4C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4B9E8F65-F996-401E-8A17-26332834F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B4AE524E-3AAA-47F4-8966-0F83F9DA4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62E725F4-C8B7-4DE2-89B3-6B05DDD27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CD42C429-54AD-407D-853E-2D0CB1E97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sp>
        <p:nvSpPr>
          <p:cNvPr id="75" name="Cube 74"/>
          <p:cNvSpPr/>
          <p:nvPr/>
        </p:nvSpPr>
        <p:spPr>
          <a:xfrm>
            <a:off x="1901669" y="2481755"/>
            <a:ext cx="739140" cy="739140"/>
          </a:xfrm>
          <a:prstGeom prst="cube">
            <a:avLst/>
          </a:prstGeom>
          <a:solidFill>
            <a:schemeClr val="bg2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1821437" y="2763060"/>
                <a:ext cx="750782" cy="380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437" y="2763060"/>
                <a:ext cx="750782" cy="380938"/>
              </a:xfrm>
              <a:prstGeom prst="rect">
                <a:avLst/>
              </a:prstGeom>
              <a:blipFill>
                <a:blip r:embed="rId13"/>
                <a:stretch>
                  <a:fillRect b="-158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Ellipse 76"/>
          <p:cNvSpPr/>
          <p:nvPr/>
        </p:nvSpPr>
        <p:spPr>
          <a:xfrm>
            <a:off x="2751875" y="1674141"/>
            <a:ext cx="377748" cy="367244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-</a:t>
            </a:r>
            <a:endParaRPr lang="fr-FR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ZoneTexte 77"/>
              <p:cNvSpPr txBox="1"/>
              <p:nvPr/>
            </p:nvSpPr>
            <p:spPr>
              <a:xfrm>
                <a:off x="235985" y="2402904"/>
                <a:ext cx="890628" cy="1157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m:rPr>
                                <m:brk m:alnAt="7"/>
                              </m:r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mr>
                        <m:mr>
                          <m:e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[1]</m:t>
                            </m:r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−1]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8" name="ZoneTexte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85" y="2402904"/>
                <a:ext cx="890628" cy="11570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Connecteur droit avec flèche 78"/>
          <p:cNvCxnSpPr>
            <a:stCxn id="78" idx="3"/>
          </p:cNvCxnSpPr>
          <p:nvPr/>
        </p:nvCxnSpPr>
        <p:spPr>
          <a:xfrm>
            <a:off x="1126613" y="2981428"/>
            <a:ext cx="694824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>
            <a:stCxn id="75" idx="0"/>
            <a:endCxn id="77" idx="3"/>
          </p:cNvCxnSpPr>
          <p:nvPr/>
        </p:nvCxnSpPr>
        <p:spPr>
          <a:xfrm flipV="1">
            <a:off x="2363632" y="1987603"/>
            <a:ext cx="443563" cy="494152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>
            <a:stCxn id="74" idx="3"/>
            <a:endCxn id="77" idx="1"/>
          </p:cNvCxnSpPr>
          <p:nvPr/>
        </p:nvCxnSpPr>
        <p:spPr>
          <a:xfrm>
            <a:off x="2304835" y="1154844"/>
            <a:ext cx="502360" cy="573079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>
            <a:stCxn id="77" idx="6"/>
          </p:cNvCxnSpPr>
          <p:nvPr/>
        </p:nvCxnSpPr>
        <p:spPr>
          <a:xfrm flipV="1">
            <a:off x="3129623" y="1847355"/>
            <a:ext cx="388243" cy="1040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Cube 82"/>
          <p:cNvSpPr/>
          <p:nvPr/>
        </p:nvSpPr>
        <p:spPr>
          <a:xfrm>
            <a:off x="5217534" y="2516187"/>
            <a:ext cx="739140" cy="739140"/>
          </a:xfrm>
          <a:prstGeom prst="cube">
            <a:avLst/>
          </a:prstGeom>
          <a:solidFill>
            <a:schemeClr val="bg2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5106822" y="2807048"/>
                <a:ext cx="810094" cy="380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822" y="2807048"/>
                <a:ext cx="810094" cy="380938"/>
              </a:xfrm>
              <a:prstGeom prst="rect">
                <a:avLst/>
              </a:prstGeom>
              <a:blipFill>
                <a:blip r:embed="rId15"/>
                <a:stretch>
                  <a:fillRect b="-158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ZoneTexte 84"/>
              <p:cNvSpPr txBox="1"/>
              <p:nvPr/>
            </p:nvSpPr>
            <p:spPr>
              <a:xfrm>
                <a:off x="3562010" y="2427176"/>
                <a:ext cx="890628" cy="1157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m:rPr>
                                <m:brk m:alnAt="7"/>
                              </m:r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mr>
                        <m:mr>
                          <m:e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[1]</m:t>
                            </m:r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−1]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5" name="ZoneTexte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010" y="2427176"/>
                <a:ext cx="890628" cy="115704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Connecteur droit avec flèche 85"/>
          <p:cNvCxnSpPr/>
          <p:nvPr/>
        </p:nvCxnSpPr>
        <p:spPr>
          <a:xfrm>
            <a:off x="4442478" y="3015860"/>
            <a:ext cx="694824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>
            <a:stCxn id="83" idx="0"/>
          </p:cNvCxnSpPr>
          <p:nvPr/>
        </p:nvCxnSpPr>
        <p:spPr>
          <a:xfrm flipV="1">
            <a:off x="5679497" y="2022035"/>
            <a:ext cx="443563" cy="494152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Ellipse 87"/>
          <p:cNvSpPr/>
          <p:nvPr/>
        </p:nvSpPr>
        <p:spPr>
          <a:xfrm>
            <a:off x="5966834" y="1664001"/>
            <a:ext cx="377748" cy="367244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89" name="Connecteur droit avec flèche 88"/>
          <p:cNvCxnSpPr/>
          <p:nvPr/>
        </p:nvCxnSpPr>
        <p:spPr>
          <a:xfrm flipV="1">
            <a:off x="5549765" y="1842286"/>
            <a:ext cx="406232" cy="5069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70B9EC38-BE72-46C5-9257-4BC90F01CEC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756476" y="1367157"/>
            <a:ext cx="2176170" cy="968579"/>
            <a:chOff x="-5328" y="4338320"/>
            <a:chExt cx="3772427" cy="1470866"/>
          </a:xfrm>
        </p:grpSpPr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DB166B8D-D794-451D-ACF4-254870CFD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8320"/>
              <a:ext cx="3767099" cy="1470866"/>
            </a:xfrm>
            <a:prstGeom prst="rect">
              <a:avLst/>
            </a:prstGeom>
          </p:spPr>
        </p:pic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461924CE-47DB-44ED-9CAF-137E8EBA5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2" y="4338320"/>
              <a:ext cx="3767099" cy="1470866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698EF53B-850D-40E8-8454-74CFA7F1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4" y="4338320"/>
              <a:ext cx="3767099" cy="1470866"/>
            </a:xfrm>
            <a:prstGeom prst="rect">
              <a:avLst/>
            </a:prstGeom>
          </p:spPr>
        </p:pic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DEC9F33D-63E5-4C80-8BB0-7E1E4382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96" y="4338320"/>
              <a:ext cx="3767099" cy="1470866"/>
            </a:xfrm>
            <a:prstGeom prst="rect">
              <a:avLst/>
            </a:prstGeom>
          </p:spPr>
        </p:pic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050BCFEE-AF56-4DAD-8687-0BAE4A25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8" y="4338320"/>
              <a:ext cx="3767099" cy="1470866"/>
            </a:xfrm>
            <a:prstGeom prst="rect">
              <a:avLst/>
            </a:prstGeom>
          </p:spPr>
        </p:pic>
      </p:grpSp>
      <p:cxnSp>
        <p:nvCxnSpPr>
          <p:cNvPr id="96" name="Connecteur droit avec flèche 95"/>
          <p:cNvCxnSpPr>
            <a:stCxn id="88" idx="6"/>
            <a:endCxn id="95" idx="1"/>
          </p:cNvCxnSpPr>
          <p:nvPr/>
        </p:nvCxnSpPr>
        <p:spPr>
          <a:xfrm>
            <a:off x="6344582" y="1847623"/>
            <a:ext cx="411894" cy="3824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 : coins arrondis 49">
                <a:extLst>
                  <a:ext uri="{FF2B5EF4-FFF2-40B4-BE49-F238E27FC236}">
                    <a16:creationId xmlns:a16="http://schemas.microsoft.com/office/drawing/2014/main" id="{88F87447-EF11-4286-81B9-FAB9B1E1C0EE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3405705" y="2031898"/>
                <a:ext cx="505376" cy="44422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smtClean="0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fr-FR" sz="1600" b="1">
                              <a:latin typeface="Cambria Math" panose="02040503050406030204" pitchFamily="18" charset="0"/>
                            </a:rPr>
                            <m:t>𝐯</m:t>
                          </m:r>
                        </m:sub>
                      </m:sSub>
                    </m:oMath>
                  </m:oMathPara>
                </a14:m>
                <a:endParaRPr lang="fr-FR" sz="1600" b="1" dirty="0"/>
              </a:p>
            </p:txBody>
          </p:sp>
        </mc:Choice>
        <mc:Fallback xmlns="">
          <p:sp>
            <p:nvSpPr>
              <p:cNvPr id="97" name="Rectangle : coins arrondis 49">
                <a:extLst>
                  <a:ext uri="{FF2B5EF4-FFF2-40B4-BE49-F238E27FC236}">
                    <a16:creationId xmlns:a16="http://schemas.microsoft.com/office/drawing/2014/main" id="{88F87447-EF11-4286-81B9-FAB9B1E1C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3405705" y="2031898"/>
                <a:ext cx="505376" cy="444226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 : coins arrondis 50">
                <a:extLst>
                  <a:ext uri="{FF2B5EF4-FFF2-40B4-BE49-F238E27FC236}">
                    <a16:creationId xmlns:a16="http://schemas.microsoft.com/office/drawing/2014/main" id="{6A650D01-677D-4137-99F2-5E8EC53CA79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3408975" y="1206181"/>
                <a:ext cx="502106" cy="470219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</m:oMath>
                  </m:oMathPara>
                </a14:m>
                <a:endParaRPr lang="fr-FR" sz="1600" b="1" dirty="0"/>
              </a:p>
            </p:txBody>
          </p:sp>
        </mc:Choice>
        <mc:Fallback xmlns="">
          <p:sp>
            <p:nvSpPr>
              <p:cNvPr id="98" name="Rectangle : coins arrondis 50">
                <a:extLst>
                  <a:ext uri="{FF2B5EF4-FFF2-40B4-BE49-F238E27FC236}">
                    <a16:creationId xmlns:a16="http://schemas.microsoft.com/office/drawing/2014/main" id="{6A650D01-677D-4137-99F2-5E8EC53CA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>
              <a:xfrm>
                <a:off x="3408975" y="1206181"/>
                <a:ext cx="502106" cy="470219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oupe 98"/>
          <p:cNvGrpSpPr/>
          <p:nvPr/>
        </p:nvGrpSpPr>
        <p:grpSpPr>
          <a:xfrm>
            <a:off x="4291179" y="1666371"/>
            <a:ext cx="1258586" cy="381905"/>
            <a:chOff x="5363189" y="2600412"/>
            <a:chExt cx="2949658" cy="895045"/>
          </a:xfrm>
        </p:grpSpPr>
        <p:pic>
          <p:nvPicPr>
            <p:cNvPr id="100" name="Image 99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00412"/>
              <a:ext cx="2949658" cy="872971"/>
            </a:xfrm>
            <a:prstGeom prst="rect">
              <a:avLst/>
            </a:prstGeom>
          </p:spPr>
        </p:pic>
        <p:pic>
          <p:nvPicPr>
            <p:cNvPr id="101" name="Image 100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07770"/>
              <a:ext cx="2949658" cy="872971"/>
            </a:xfrm>
            <a:prstGeom prst="rect">
              <a:avLst/>
            </a:prstGeom>
          </p:spPr>
        </p:pic>
        <p:pic>
          <p:nvPicPr>
            <p:cNvPr id="102" name="Image 10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15128"/>
              <a:ext cx="2949658" cy="872971"/>
            </a:xfrm>
            <a:prstGeom prst="rect">
              <a:avLst/>
            </a:prstGeom>
          </p:spPr>
        </p:pic>
        <p:pic>
          <p:nvPicPr>
            <p:cNvPr id="103" name="Image 10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22486"/>
              <a:ext cx="2949658" cy="872971"/>
            </a:xfrm>
            <a:prstGeom prst="rect">
              <a:avLst/>
            </a:prstGeom>
          </p:spPr>
        </p:pic>
      </p:grpSp>
      <p:cxnSp>
        <p:nvCxnSpPr>
          <p:cNvPr id="104" name="Connecteur droit avec flèche 103"/>
          <p:cNvCxnSpPr/>
          <p:nvPr/>
        </p:nvCxnSpPr>
        <p:spPr>
          <a:xfrm flipV="1">
            <a:off x="3911081" y="1847355"/>
            <a:ext cx="388243" cy="1040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à coins arrondis 4"/>
          <p:cNvSpPr/>
          <p:nvPr/>
        </p:nvSpPr>
        <p:spPr>
          <a:xfrm>
            <a:off x="3299827" y="968220"/>
            <a:ext cx="2273792" cy="168656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3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75" grpId="0" animBg="1"/>
      <p:bldP spid="76" grpId="0"/>
      <p:bldP spid="77" grpId="0" animBg="1"/>
      <p:bldP spid="78" grpId="0"/>
      <p:bldP spid="83" grpId="0" animBg="1"/>
      <p:bldP spid="84" grpId="0"/>
      <p:bldP spid="85" grpId="0"/>
      <p:bldP spid="88" grpId="0" animBg="1"/>
      <p:bldP spid="97" grpId="0" animBg="1"/>
      <p:bldP spid="98" grpId="0" animBg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40">
            <a:extLst>
              <a:ext uri="{FF2B5EF4-FFF2-40B4-BE49-F238E27FC236}">
                <a16:creationId xmlns:a16="http://schemas.microsoft.com/office/drawing/2014/main" id="{EF9143BE-CD00-46B3-87C3-DFE5809263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9627" y="68853"/>
            <a:ext cx="8425415" cy="3789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smtClean="0">
                <a:solidFill>
                  <a:schemeClr val="bg1"/>
                </a:solidFill>
              </a:rPr>
              <a:t>Limitations: </a:t>
            </a:r>
            <a:r>
              <a:rPr lang="fr-FR" dirty="0" err="1">
                <a:solidFill>
                  <a:schemeClr val="bg1"/>
                </a:solidFill>
              </a:rPr>
              <a:t>Preventing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pre-processing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phase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1" name="Rectangle : coins arrondis 40">
            <a:extLst>
              <a:ext uri="{FF2B5EF4-FFF2-40B4-BE49-F238E27FC236}">
                <a16:creationId xmlns:a16="http://schemas.microsoft.com/office/drawing/2014/main" id="{EF9143BE-CD00-46B3-87C3-DFE5809263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39193" y="3423774"/>
            <a:ext cx="8425415" cy="378962"/>
          </a:xfrm>
          <a:prstGeom prst="roundRect">
            <a:avLst/>
          </a:prstGeom>
          <a:noFill/>
          <a:ln>
            <a:solidFill>
              <a:srgbClr val="05FF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smtClean="0">
                <a:solidFill>
                  <a:schemeClr val="bg1"/>
                </a:solidFill>
              </a:rPr>
              <a:t>Perspectives</a:t>
            </a:r>
            <a:endParaRPr lang="fr-FR" b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8064" y="3869789"/>
            <a:ext cx="8400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Dimensionality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reduction</a:t>
            </a:r>
            <a:r>
              <a:rPr lang="fr-FR" sz="1400" dirty="0" smtClean="0">
                <a:solidFill>
                  <a:schemeClr val="bg1"/>
                </a:solidFill>
              </a:rPr>
              <a:t> &amp; </a:t>
            </a:r>
            <a:r>
              <a:rPr lang="fr-FR" sz="1400" dirty="0" err="1" smtClean="0">
                <a:solidFill>
                  <a:schemeClr val="bg1"/>
                </a:solidFill>
              </a:rPr>
              <a:t>PoI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selection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Link </a:t>
            </a:r>
            <a:r>
              <a:rPr lang="fr-FR" sz="1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with</a:t>
            </a:r>
            <a:r>
              <a:rPr lang="fr-FR" sz="1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PCA? LDA?</a:t>
            </a:r>
          </a:p>
          <a:p>
            <a:pPr marL="628650" lvl="1" indent="-171450">
              <a:buFontTx/>
              <a:buChar char="-"/>
            </a:pPr>
            <a:r>
              <a:rPr lang="fr-FR" sz="11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Elad</a:t>
            </a:r>
            <a:r>
              <a:rPr lang="fr-FR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11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Plaut</a:t>
            </a:r>
            <a:r>
              <a:rPr lang="fr-FR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. </a:t>
            </a:r>
            <a:r>
              <a:rPr lang="en-US" sz="1100" b="1" i="1" dirty="0">
                <a:solidFill>
                  <a:schemeClr val="bg1"/>
                </a:solidFill>
                <a:sym typeface="Wingdings" panose="05000000000000000000" pitchFamily="2" charset="2"/>
              </a:rPr>
              <a:t>From Principal Subspaces to Principal Components with Linear </a:t>
            </a:r>
            <a:r>
              <a:rPr lang="en-US" sz="1100" b="1" i="1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Autoencoders</a:t>
            </a:r>
            <a:r>
              <a:rPr lang="en-US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. </a:t>
            </a:r>
            <a:r>
              <a:rPr lang="en-US" sz="11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ArXiv</a:t>
            </a:r>
            <a:r>
              <a:rPr lang="en-US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 2018</a:t>
            </a:r>
          </a:p>
          <a:p>
            <a:pPr lvl="1"/>
            <a:endParaRPr lang="fr-FR" sz="1100" b="1" i="1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28600" indent="-228600">
              <a:buAutoNum type="arabicParenR"/>
            </a:pPr>
            <a:r>
              <a:rPr lang="fr-FR" sz="1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  </a:t>
            </a:r>
            <a:r>
              <a:rPr lang="fr-FR" sz="1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Mitigate</a:t>
            </a:r>
            <a:r>
              <a:rPr lang="fr-FR" sz="1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the </a:t>
            </a:r>
            <a:r>
              <a:rPr lang="fr-FR" sz="1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desynchronization</a:t>
            </a:r>
            <a:r>
              <a:rPr lang="fr-FR" sz="1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effect</a:t>
            </a:r>
            <a:endParaRPr lang="fr-FR" sz="1400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628650" lvl="1" indent="-171450">
              <a:buFontTx/>
              <a:buChar char="-"/>
            </a:pPr>
            <a:r>
              <a:rPr lang="fr-FR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Maximilian </a:t>
            </a:r>
            <a:r>
              <a:rPr lang="fr-FR" sz="1100" dirty="0">
                <a:solidFill>
                  <a:schemeClr val="bg1"/>
                </a:solidFill>
                <a:sym typeface="Wingdings" panose="05000000000000000000" pitchFamily="2" charset="2"/>
              </a:rPr>
              <a:t>Ilse, Jakub M. </a:t>
            </a:r>
            <a:r>
              <a:rPr lang="fr-FR" sz="1100" dirty="0" err="1">
                <a:solidFill>
                  <a:schemeClr val="bg1"/>
                </a:solidFill>
                <a:sym typeface="Wingdings" panose="05000000000000000000" pitchFamily="2" charset="2"/>
              </a:rPr>
              <a:t>Tomczak</a:t>
            </a:r>
            <a:r>
              <a:rPr lang="fr-FR" sz="1100" dirty="0">
                <a:solidFill>
                  <a:schemeClr val="bg1"/>
                </a:solidFill>
                <a:sym typeface="Wingdings" panose="05000000000000000000" pitchFamily="2" charset="2"/>
              </a:rPr>
              <a:t>, </a:t>
            </a:r>
            <a:r>
              <a:rPr lang="fr-FR" sz="1100" dirty="0" err="1">
                <a:solidFill>
                  <a:schemeClr val="bg1"/>
                </a:solidFill>
                <a:sym typeface="Wingdings" panose="05000000000000000000" pitchFamily="2" charset="2"/>
              </a:rPr>
              <a:t>Christos</a:t>
            </a:r>
            <a:r>
              <a:rPr lang="fr-FR" sz="11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1100" dirty="0" err="1">
                <a:solidFill>
                  <a:schemeClr val="bg1"/>
                </a:solidFill>
                <a:sym typeface="Wingdings" panose="05000000000000000000" pitchFamily="2" charset="2"/>
              </a:rPr>
              <a:t>Louizos</a:t>
            </a:r>
            <a:r>
              <a:rPr lang="fr-FR" sz="1100" dirty="0">
                <a:solidFill>
                  <a:schemeClr val="bg1"/>
                </a:solidFill>
                <a:sym typeface="Wingdings" panose="05000000000000000000" pitchFamily="2" charset="2"/>
              </a:rPr>
              <a:t>, and Max </a:t>
            </a:r>
            <a:r>
              <a:rPr lang="fr-FR" sz="1100" dirty="0" err="1">
                <a:solidFill>
                  <a:schemeClr val="bg1"/>
                </a:solidFill>
                <a:sym typeface="Wingdings" panose="05000000000000000000" pitchFamily="2" charset="2"/>
              </a:rPr>
              <a:t>Welling</a:t>
            </a:r>
            <a:r>
              <a:rPr lang="fr-FR" sz="1100" dirty="0">
                <a:solidFill>
                  <a:schemeClr val="bg1"/>
                </a:solidFill>
                <a:sym typeface="Wingdings" panose="05000000000000000000" pitchFamily="2" charset="2"/>
              </a:rPr>
              <a:t>. </a:t>
            </a:r>
            <a:r>
              <a:rPr lang="fr-FR" sz="1100" b="1" i="1" dirty="0">
                <a:solidFill>
                  <a:schemeClr val="bg1"/>
                </a:solidFill>
                <a:sym typeface="Wingdings" panose="05000000000000000000" pitchFamily="2" charset="2"/>
              </a:rPr>
              <a:t>Diva: Domain invariant </a:t>
            </a:r>
            <a:r>
              <a:rPr lang="fr-FR" sz="1100" b="1" i="1" dirty="0" err="1">
                <a:solidFill>
                  <a:schemeClr val="bg1"/>
                </a:solidFill>
                <a:sym typeface="Wingdings" panose="05000000000000000000" pitchFamily="2" charset="2"/>
              </a:rPr>
              <a:t>variational</a:t>
            </a:r>
            <a:r>
              <a:rPr lang="fr-FR" sz="1100" b="1" i="1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r-FR" sz="1100" b="1" i="1" dirty="0" err="1">
                <a:solidFill>
                  <a:schemeClr val="bg1"/>
                </a:solidFill>
                <a:sym typeface="Wingdings" panose="05000000000000000000" pitchFamily="2" charset="2"/>
              </a:rPr>
              <a:t>autoencoders</a:t>
            </a:r>
            <a:r>
              <a:rPr lang="fr-FR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. MIDL 2020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B42AFBF-ECE0-49AF-A2CF-A57D88260A4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35985" y="633167"/>
            <a:ext cx="2068850" cy="1053393"/>
            <a:chOff x="2908973" y="1017863"/>
            <a:chExt cx="3410732" cy="1344383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564A4A6-8240-423C-A27A-746DFEE4C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4B9E8F65-F996-401E-8A17-26332834F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4AE524E-3AAA-47F4-8966-0F83F9DA4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62E725F4-C8B7-4DE2-89B3-6B05DDD27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D42C429-54AD-407D-853E-2D0CB1E97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sp>
        <p:nvSpPr>
          <p:cNvPr id="29" name="Cube 28"/>
          <p:cNvSpPr/>
          <p:nvPr/>
        </p:nvSpPr>
        <p:spPr>
          <a:xfrm>
            <a:off x="1901669" y="2481755"/>
            <a:ext cx="739140" cy="739140"/>
          </a:xfrm>
          <a:prstGeom prst="cube">
            <a:avLst/>
          </a:prstGeom>
          <a:solidFill>
            <a:schemeClr val="bg2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821437" y="2763060"/>
                <a:ext cx="750782" cy="380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437" y="2763060"/>
                <a:ext cx="750782" cy="380938"/>
              </a:xfrm>
              <a:prstGeom prst="rect">
                <a:avLst/>
              </a:prstGeom>
              <a:blipFill>
                <a:blip r:embed="rId11"/>
                <a:stretch>
                  <a:fillRect b="-158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Ellipse 30"/>
          <p:cNvSpPr/>
          <p:nvPr/>
        </p:nvSpPr>
        <p:spPr>
          <a:xfrm>
            <a:off x="2751875" y="1674141"/>
            <a:ext cx="377748" cy="367244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-</a:t>
            </a:r>
            <a:endParaRPr lang="fr-FR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/>
              <p:cNvSpPr txBox="1"/>
              <p:nvPr/>
            </p:nvSpPr>
            <p:spPr>
              <a:xfrm>
                <a:off x="701629" y="2485707"/>
                <a:ext cx="576825" cy="932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[0]</m:t>
                            </m:r>
                          </m:e>
                        </m:mr>
                        <m:mr>
                          <m:e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[1]</m:t>
                            </m:r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ZoneTexte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29" y="2485707"/>
                <a:ext cx="576825" cy="93262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onnecteur droit avec flèche 32"/>
          <p:cNvCxnSpPr>
            <a:stCxn id="32" idx="3"/>
            <a:endCxn id="30" idx="1"/>
          </p:cNvCxnSpPr>
          <p:nvPr/>
        </p:nvCxnSpPr>
        <p:spPr>
          <a:xfrm>
            <a:off x="1278454" y="2952021"/>
            <a:ext cx="542983" cy="150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29" idx="0"/>
            <a:endCxn id="31" idx="3"/>
          </p:cNvCxnSpPr>
          <p:nvPr/>
        </p:nvCxnSpPr>
        <p:spPr>
          <a:xfrm flipV="1">
            <a:off x="2363632" y="1987603"/>
            <a:ext cx="443563" cy="494152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stCxn id="28" idx="3"/>
            <a:endCxn id="31" idx="1"/>
          </p:cNvCxnSpPr>
          <p:nvPr/>
        </p:nvCxnSpPr>
        <p:spPr>
          <a:xfrm>
            <a:off x="2304835" y="1154844"/>
            <a:ext cx="502360" cy="573079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>
            <a:stCxn id="31" idx="6"/>
          </p:cNvCxnSpPr>
          <p:nvPr/>
        </p:nvCxnSpPr>
        <p:spPr>
          <a:xfrm flipV="1">
            <a:off x="3129623" y="1847355"/>
            <a:ext cx="388243" cy="1040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ube 36"/>
          <p:cNvSpPr/>
          <p:nvPr/>
        </p:nvSpPr>
        <p:spPr>
          <a:xfrm>
            <a:off x="5217534" y="2516187"/>
            <a:ext cx="739140" cy="739140"/>
          </a:xfrm>
          <a:prstGeom prst="cube">
            <a:avLst/>
          </a:prstGeom>
          <a:solidFill>
            <a:schemeClr val="bg2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5106822" y="2807048"/>
                <a:ext cx="810094" cy="380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822" y="2807048"/>
                <a:ext cx="810094" cy="380938"/>
              </a:xfrm>
              <a:prstGeom prst="rect">
                <a:avLst/>
              </a:prstGeom>
              <a:blipFill>
                <a:blip r:embed="rId13"/>
                <a:stretch>
                  <a:fillRect b="-158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necteur droit avec flèche 39"/>
          <p:cNvCxnSpPr/>
          <p:nvPr/>
        </p:nvCxnSpPr>
        <p:spPr>
          <a:xfrm>
            <a:off x="4442478" y="3015860"/>
            <a:ext cx="694824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37" idx="0"/>
          </p:cNvCxnSpPr>
          <p:nvPr/>
        </p:nvCxnSpPr>
        <p:spPr>
          <a:xfrm flipV="1">
            <a:off x="5679497" y="2022035"/>
            <a:ext cx="443563" cy="494152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Ellipse 41"/>
          <p:cNvSpPr/>
          <p:nvPr/>
        </p:nvSpPr>
        <p:spPr>
          <a:xfrm>
            <a:off x="5966834" y="1664001"/>
            <a:ext cx="377748" cy="367244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43" name="Connecteur droit avec flèche 42"/>
          <p:cNvCxnSpPr/>
          <p:nvPr/>
        </p:nvCxnSpPr>
        <p:spPr>
          <a:xfrm flipV="1">
            <a:off x="5549765" y="1842286"/>
            <a:ext cx="406232" cy="5069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70B9EC38-BE72-46C5-9257-4BC90F01CEC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756476" y="1367157"/>
            <a:ext cx="2176170" cy="968579"/>
            <a:chOff x="-5328" y="4338320"/>
            <a:chExt cx="3772427" cy="1470866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DB166B8D-D794-451D-ACF4-254870CFD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8320"/>
              <a:ext cx="3767099" cy="1470866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461924CE-47DB-44ED-9CAF-137E8EBA5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2" y="4338320"/>
              <a:ext cx="3767099" cy="1470866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698EF53B-850D-40E8-8454-74CFA7F1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4" y="4338320"/>
              <a:ext cx="3767099" cy="1470866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DEC9F33D-63E5-4C80-8BB0-7E1E4382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96" y="4338320"/>
              <a:ext cx="3767099" cy="1470866"/>
            </a:xfrm>
            <a:prstGeom prst="rect">
              <a:avLst/>
            </a:prstGeom>
          </p:spPr>
        </p:pic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050BCFEE-AF56-4DAD-8687-0BAE4A25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8" y="4338320"/>
              <a:ext cx="3767099" cy="1470866"/>
            </a:xfrm>
            <a:prstGeom prst="rect">
              <a:avLst/>
            </a:prstGeom>
          </p:spPr>
        </p:pic>
      </p:grpSp>
      <p:cxnSp>
        <p:nvCxnSpPr>
          <p:cNvPr id="50" name="Connecteur droit avec flèche 49"/>
          <p:cNvCxnSpPr>
            <a:stCxn id="42" idx="6"/>
            <a:endCxn id="49" idx="1"/>
          </p:cNvCxnSpPr>
          <p:nvPr/>
        </p:nvCxnSpPr>
        <p:spPr>
          <a:xfrm>
            <a:off x="6344582" y="1847623"/>
            <a:ext cx="411894" cy="3824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 : coins arrondis 49">
                <a:extLst>
                  <a:ext uri="{FF2B5EF4-FFF2-40B4-BE49-F238E27FC236}">
                    <a16:creationId xmlns:a16="http://schemas.microsoft.com/office/drawing/2014/main" id="{88F87447-EF11-4286-81B9-FAB9B1E1C0EE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3405705" y="2031898"/>
                <a:ext cx="505376" cy="44422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smtClean="0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fr-FR" sz="1600" b="1">
                              <a:latin typeface="Cambria Math" panose="02040503050406030204" pitchFamily="18" charset="0"/>
                            </a:rPr>
                            <m:t>𝐯</m:t>
                          </m:r>
                        </m:sub>
                      </m:sSub>
                    </m:oMath>
                  </m:oMathPara>
                </a14:m>
                <a:endParaRPr lang="fr-FR" sz="1600" b="1" dirty="0"/>
              </a:p>
            </p:txBody>
          </p:sp>
        </mc:Choice>
        <mc:Fallback xmlns="">
          <p:sp>
            <p:nvSpPr>
              <p:cNvPr id="51" name="Rectangle : coins arrondis 49">
                <a:extLst>
                  <a:ext uri="{FF2B5EF4-FFF2-40B4-BE49-F238E27FC236}">
                    <a16:creationId xmlns:a16="http://schemas.microsoft.com/office/drawing/2014/main" id="{88F87447-EF11-4286-81B9-FAB9B1E1C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3405705" y="2031898"/>
                <a:ext cx="505376" cy="444226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 : coins arrondis 50">
                <a:extLst>
                  <a:ext uri="{FF2B5EF4-FFF2-40B4-BE49-F238E27FC236}">
                    <a16:creationId xmlns:a16="http://schemas.microsoft.com/office/drawing/2014/main" id="{6A650D01-677D-4137-99F2-5E8EC53CA79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3408975" y="1206181"/>
                <a:ext cx="502106" cy="470219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</m:oMath>
                  </m:oMathPara>
                </a14:m>
                <a:endParaRPr lang="fr-FR" sz="1600" b="1" dirty="0"/>
              </a:p>
            </p:txBody>
          </p:sp>
        </mc:Choice>
        <mc:Fallback xmlns="">
          <p:sp>
            <p:nvSpPr>
              <p:cNvPr id="52" name="Rectangle : coins arrondis 50">
                <a:extLst>
                  <a:ext uri="{FF2B5EF4-FFF2-40B4-BE49-F238E27FC236}">
                    <a16:creationId xmlns:a16="http://schemas.microsoft.com/office/drawing/2014/main" id="{6A650D01-677D-4137-99F2-5E8EC53CA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3408975" y="1206181"/>
                <a:ext cx="502106" cy="470219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e 52"/>
          <p:cNvGrpSpPr/>
          <p:nvPr/>
        </p:nvGrpSpPr>
        <p:grpSpPr>
          <a:xfrm>
            <a:off x="4291179" y="1666371"/>
            <a:ext cx="1258586" cy="381905"/>
            <a:chOff x="5363189" y="2600412"/>
            <a:chExt cx="2949658" cy="895045"/>
          </a:xfrm>
        </p:grpSpPr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00412"/>
              <a:ext cx="2949658" cy="872971"/>
            </a:xfrm>
            <a:prstGeom prst="rect">
              <a:avLst/>
            </a:prstGeom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07770"/>
              <a:ext cx="2949658" cy="872971"/>
            </a:xfrm>
            <a:prstGeom prst="rect">
              <a:avLst/>
            </a:prstGeom>
          </p:spPr>
        </p:pic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15128"/>
              <a:ext cx="2949658" cy="872971"/>
            </a:xfrm>
            <a:prstGeom prst="rect">
              <a:avLst/>
            </a:prstGeom>
          </p:spPr>
        </p:pic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22486"/>
              <a:ext cx="2949658" cy="872971"/>
            </a:xfrm>
            <a:prstGeom prst="rect">
              <a:avLst/>
            </a:prstGeom>
          </p:spPr>
        </p:pic>
      </p:grpSp>
      <p:cxnSp>
        <p:nvCxnSpPr>
          <p:cNvPr id="58" name="Connecteur droit avec flèche 57"/>
          <p:cNvCxnSpPr/>
          <p:nvPr/>
        </p:nvCxnSpPr>
        <p:spPr>
          <a:xfrm flipV="1">
            <a:off x="3911081" y="1847355"/>
            <a:ext cx="388243" cy="1040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à coins arrondis 58"/>
          <p:cNvSpPr/>
          <p:nvPr/>
        </p:nvSpPr>
        <p:spPr>
          <a:xfrm>
            <a:off x="107562" y="505914"/>
            <a:ext cx="2881074" cy="287722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/>
              <p:cNvSpPr txBox="1"/>
              <p:nvPr/>
            </p:nvSpPr>
            <p:spPr>
              <a:xfrm>
                <a:off x="3911081" y="2516187"/>
                <a:ext cx="576825" cy="932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[0]</m:t>
                            </m:r>
                          </m:e>
                        </m:mr>
                        <m:mr>
                          <m:e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[1]</m:t>
                            </m:r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ZoneTexte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081" y="2516187"/>
                <a:ext cx="576825" cy="93262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540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59" grpId="0" animBg="1"/>
      <p:bldP spid="5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40">
                <a:extLst>
                  <a:ext uri="{FF2B5EF4-FFF2-40B4-BE49-F238E27FC236}">
                    <a16:creationId xmlns:a16="http://schemas.microsoft.com/office/drawing/2014/main" id="{EF9143BE-CD00-46B3-87C3-DFE5809263DE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439627" y="73933"/>
                <a:ext cx="8425415" cy="378962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b="1" dirty="0" smtClean="0">
                    <a:solidFill>
                      <a:schemeClr val="bg1"/>
                    </a:solidFill>
                  </a:rPr>
                  <a:t>Limitations: </a:t>
                </a:r>
                <a:r>
                  <a:rPr lang="fr-FR" dirty="0">
                    <a:solidFill>
                      <a:schemeClr val="bg1"/>
                    </a:solidFill>
                  </a:rPr>
                  <a:t>Convergence </a:t>
                </a:r>
                <a:r>
                  <a:rPr lang="fr-FR" dirty="0" err="1">
                    <a:solidFill>
                      <a:schemeClr val="bg1"/>
                    </a:solidFill>
                  </a:rPr>
                  <a:t>towards</a:t>
                </a:r>
                <a:r>
                  <a:rPr lang="fr-FR" dirty="0">
                    <a:solidFill>
                      <a:schemeClr val="bg1"/>
                    </a:solidFill>
                  </a:rPr>
                  <a:t> the </a:t>
                </a:r>
                <a:r>
                  <a:rPr lang="fr-FR" dirty="0" err="1">
                    <a:solidFill>
                      <a:schemeClr val="bg1"/>
                    </a:solidFill>
                  </a:rPr>
                  <a:t>true</a:t>
                </a:r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>
                    <a:solidFill>
                      <a:schemeClr val="bg1"/>
                    </a:solidFill>
                  </a:rPr>
                  <a:t>unknown</a:t>
                </a:r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e>
                            <m: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endParaRPr lang="fr-FR" b="1" dirty="0"/>
              </a:p>
            </p:txBody>
          </p:sp>
        </mc:Choice>
        <mc:Fallback xmlns="">
          <p:sp>
            <p:nvSpPr>
              <p:cNvPr id="8" name="Rectangle : coins arrondis 40">
                <a:extLst>
                  <a:ext uri="{FF2B5EF4-FFF2-40B4-BE49-F238E27FC236}">
                    <a16:creationId xmlns:a16="http://schemas.microsoft.com/office/drawing/2014/main" id="{EF9143BE-CD00-46B3-87C3-DFE5809263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439627" y="73933"/>
                <a:ext cx="8425415" cy="378962"/>
              </a:xfrm>
              <a:prstGeom prst="roundRect">
                <a:avLst/>
              </a:prstGeom>
              <a:blipFill>
                <a:blip r:embed="rId11"/>
                <a:stretch>
                  <a:fillRect l="-216" t="-3030" b="-1969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 : coins arrondis 40">
            <a:extLst>
              <a:ext uri="{FF2B5EF4-FFF2-40B4-BE49-F238E27FC236}">
                <a16:creationId xmlns:a16="http://schemas.microsoft.com/office/drawing/2014/main" id="{EF9143BE-CD00-46B3-87C3-DFE5809263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39193" y="3499974"/>
            <a:ext cx="8425415" cy="378962"/>
          </a:xfrm>
          <a:prstGeom prst="roundRect">
            <a:avLst/>
          </a:prstGeom>
          <a:noFill/>
          <a:ln>
            <a:solidFill>
              <a:srgbClr val="05FF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smtClean="0">
                <a:solidFill>
                  <a:schemeClr val="bg1"/>
                </a:solidFill>
              </a:rPr>
              <a:t>Perspectives</a:t>
            </a:r>
            <a:endParaRPr lang="fr-FR" b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68064" y="3907889"/>
            <a:ext cx="8400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1) </a:t>
            </a:r>
            <a:r>
              <a:rPr lang="fr-FR" sz="1400" dirty="0" err="1" smtClean="0">
                <a:solidFill>
                  <a:schemeClr val="bg1"/>
                </a:solidFill>
              </a:rPr>
              <a:t>Finding</a:t>
            </a:r>
            <a:r>
              <a:rPr lang="fr-FR" sz="1400" dirty="0" smtClean="0">
                <a:solidFill>
                  <a:schemeClr val="bg1"/>
                </a:solidFill>
              </a:rPr>
              <a:t> a solution to </a:t>
            </a:r>
            <a:r>
              <a:rPr lang="fr-FR" sz="1400" dirty="0" err="1" smtClean="0">
                <a:solidFill>
                  <a:schemeClr val="bg1"/>
                </a:solidFill>
              </a:rPr>
              <a:t>automatize</a:t>
            </a:r>
            <a:r>
              <a:rPr lang="fr-FR" sz="1400" dirty="0" smtClean="0">
                <a:solidFill>
                  <a:schemeClr val="bg1"/>
                </a:solidFill>
              </a:rPr>
              <a:t> the </a:t>
            </a:r>
            <a:r>
              <a:rPr lang="fr-FR" sz="1400" dirty="0" err="1" smtClean="0">
                <a:solidFill>
                  <a:schemeClr val="bg1"/>
                </a:solidFill>
              </a:rPr>
              <a:t>samples</a:t>
            </a:r>
            <a:r>
              <a:rPr lang="fr-FR" sz="1400" dirty="0" smtClean="0">
                <a:solidFill>
                  <a:schemeClr val="bg1"/>
                </a:solidFill>
              </a:rPr>
              <a:t>’ </a:t>
            </a:r>
            <a:r>
              <a:rPr lang="fr-FR" sz="1400" dirty="0" err="1" smtClean="0">
                <a:solidFill>
                  <a:schemeClr val="bg1"/>
                </a:solidFill>
              </a:rPr>
              <a:t>combination</a:t>
            </a:r>
            <a:r>
              <a:rPr lang="fr-FR" sz="1400" dirty="0" smtClean="0">
                <a:solidFill>
                  <a:schemeClr val="bg1"/>
                </a:solidFill>
              </a:rPr>
              <a:t>?</a:t>
            </a:r>
            <a:endParaRPr lang="fi-FI" sz="1100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628650" lvl="1" indent="-171450">
              <a:buFontTx/>
              <a:buChar char="-"/>
            </a:pPr>
            <a:r>
              <a:rPr lang="fi-FI" sz="11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Kohei</a:t>
            </a:r>
            <a:r>
              <a:rPr lang="fi-FI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i-FI" sz="11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Miyaguchi</a:t>
            </a:r>
            <a:r>
              <a:rPr lang="fi-FI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, </a:t>
            </a:r>
            <a:r>
              <a:rPr lang="fi-FI" sz="1100" dirty="0" err="1">
                <a:solidFill>
                  <a:schemeClr val="bg1"/>
                </a:solidFill>
                <a:sym typeface="Wingdings" panose="05000000000000000000" pitchFamily="2" charset="2"/>
              </a:rPr>
              <a:t>Takayuki</a:t>
            </a:r>
            <a:r>
              <a:rPr lang="fi-FI" sz="11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i-FI" sz="11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Katsuki</a:t>
            </a:r>
            <a:r>
              <a:rPr lang="fi-FI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, </a:t>
            </a:r>
            <a:r>
              <a:rPr lang="fi-FI" sz="1100" dirty="0">
                <a:solidFill>
                  <a:schemeClr val="bg1"/>
                </a:solidFill>
                <a:sym typeface="Wingdings" panose="05000000000000000000" pitchFamily="2" charset="2"/>
              </a:rPr>
              <a:t>Akira </a:t>
            </a:r>
            <a:r>
              <a:rPr lang="fi-FI" sz="11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Koseki</a:t>
            </a:r>
            <a:r>
              <a:rPr lang="fi-FI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, </a:t>
            </a:r>
            <a:r>
              <a:rPr lang="fi-FI" sz="11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Toshiya</a:t>
            </a:r>
            <a:r>
              <a:rPr lang="fi-FI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fi-FI" sz="11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Iwamori</a:t>
            </a:r>
            <a:r>
              <a:rPr lang="fi-FI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. </a:t>
            </a:r>
            <a:r>
              <a:rPr lang="en-US" sz="1100" b="1" i="1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Variational</a:t>
            </a:r>
            <a:r>
              <a:rPr lang="en-US" sz="1100" b="1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1100" b="1" i="1" dirty="0">
                <a:solidFill>
                  <a:schemeClr val="bg1"/>
                </a:solidFill>
                <a:sym typeface="Wingdings" panose="05000000000000000000" pitchFamily="2" charset="2"/>
              </a:rPr>
              <a:t>Inference for Discriminative Learning with Generative Modeling of Feature </a:t>
            </a:r>
            <a:r>
              <a:rPr lang="en-US" sz="1100" b="1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Incompletion</a:t>
            </a:r>
            <a:r>
              <a:rPr lang="en-US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. ICLR 2022</a:t>
            </a:r>
          </a:p>
          <a:p>
            <a:pPr marL="628650" lvl="1" indent="-171450">
              <a:buFontTx/>
              <a:buChar char="-"/>
            </a:pPr>
            <a:r>
              <a:rPr lang="en-US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Valence </a:t>
            </a:r>
            <a:r>
              <a:rPr lang="en-US" sz="11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Cristiani</a:t>
            </a:r>
            <a:r>
              <a:rPr lang="en-US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, Maxime </a:t>
            </a:r>
            <a:r>
              <a:rPr lang="en-US" sz="11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Lecomte</a:t>
            </a:r>
            <a:r>
              <a:rPr lang="en-US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, Philippe Maurine. </a:t>
            </a:r>
            <a:r>
              <a:rPr lang="en-US" sz="1100" b="1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Leakage </a:t>
            </a:r>
            <a:r>
              <a:rPr lang="en-US" sz="1100" b="1" i="1" dirty="0">
                <a:solidFill>
                  <a:schemeClr val="bg1"/>
                </a:solidFill>
                <a:sym typeface="Wingdings" panose="05000000000000000000" pitchFamily="2" charset="2"/>
              </a:rPr>
              <a:t>Assessment Through Neural Estimation of the Mutual </a:t>
            </a:r>
            <a:r>
              <a:rPr lang="en-US" sz="1100" b="1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Information</a:t>
            </a:r>
            <a:r>
              <a:rPr lang="en-US" sz="1100" dirty="0" smtClean="0">
                <a:solidFill>
                  <a:schemeClr val="bg1"/>
                </a:solidFill>
                <a:sym typeface="Wingdings" panose="05000000000000000000" pitchFamily="2" charset="2"/>
              </a:rPr>
              <a:t>. ACNS Workshop 2020</a:t>
            </a:r>
          </a:p>
          <a:p>
            <a:r>
              <a:rPr lang="en-US" sz="1400" dirty="0" smtClean="0">
                <a:solidFill>
                  <a:schemeClr val="bg1"/>
                </a:solidFill>
                <a:sym typeface="Wingdings" panose="05000000000000000000" pitchFamily="2" charset="2"/>
              </a:rPr>
              <a:t>2) Which implementations require a non-linear leakage model?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B42AFBF-ECE0-49AF-A2CF-A57D88260A4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35985" y="633167"/>
            <a:ext cx="2068850" cy="1053393"/>
            <a:chOff x="2908973" y="1017863"/>
            <a:chExt cx="3410732" cy="1344383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564A4A6-8240-423C-A27A-746DFEE4C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4B9E8F65-F996-401E-8A17-26332834F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4AE524E-3AAA-47F4-8966-0F83F9DA4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62E725F4-C8B7-4DE2-89B3-6B05DDD27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CD42C429-54AD-407D-853E-2D0CB1E97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sp>
        <p:nvSpPr>
          <p:cNvPr id="29" name="Cube 28"/>
          <p:cNvSpPr/>
          <p:nvPr/>
        </p:nvSpPr>
        <p:spPr>
          <a:xfrm>
            <a:off x="1901669" y="2481755"/>
            <a:ext cx="739140" cy="739140"/>
          </a:xfrm>
          <a:prstGeom prst="cube">
            <a:avLst/>
          </a:prstGeom>
          <a:solidFill>
            <a:schemeClr val="bg2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821437" y="2763060"/>
                <a:ext cx="750782" cy="380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437" y="2763060"/>
                <a:ext cx="750782" cy="380938"/>
              </a:xfrm>
              <a:prstGeom prst="rect">
                <a:avLst/>
              </a:prstGeom>
              <a:blipFill>
                <a:blip r:embed="rId13"/>
                <a:stretch>
                  <a:fillRect b="-158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Ellipse 30"/>
          <p:cNvSpPr/>
          <p:nvPr/>
        </p:nvSpPr>
        <p:spPr>
          <a:xfrm>
            <a:off x="2751875" y="1674141"/>
            <a:ext cx="377748" cy="367244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-</a:t>
            </a:r>
            <a:endParaRPr lang="fr-FR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/>
              <p:cNvSpPr txBox="1"/>
              <p:nvPr/>
            </p:nvSpPr>
            <p:spPr>
              <a:xfrm>
                <a:off x="701629" y="2485707"/>
                <a:ext cx="576825" cy="932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[0]</m:t>
                            </m:r>
                          </m:e>
                        </m:mr>
                        <m:mr>
                          <m:e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[1]</m:t>
                            </m:r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ZoneTexte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29" y="2485707"/>
                <a:ext cx="576825" cy="93262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onnecteur droit avec flèche 32"/>
          <p:cNvCxnSpPr>
            <a:stCxn id="32" idx="3"/>
            <a:endCxn id="30" idx="1"/>
          </p:cNvCxnSpPr>
          <p:nvPr/>
        </p:nvCxnSpPr>
        <p:spPr>
          <a:xfrm>
            <a:off x="1278454" y="2952021"/>
            <a:ext cx="542983" cy="150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29" idx="0"/>
            <a:endCxn id="31" idx="3"/>
          </p:cNvCxnSpPr>
          <p:nvPr/>
        </p:nvCxnSpPr>
        <p:spPr>
          <a:xfrm flipV="1">
            <a:off x="2363632" y="1987603"/>
            <a:ext cx="443563" cy="494152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stCxn id="28" idx="3"/>
            <a:endCxn id="31" idx="1"/>
          </p:cNvCxnSpPr>
          <p:nvPr/>
        </p:nvCxnSpPr>
        <p:spPr>
          <a:xfrm>
            <a:off x="2304835" y="1154844"/>
            <a:ext cx="502360" cy="573079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>
            <a:stCxn id="31" idx="6"/>
          </p:cNvCxnSpPr>
          <p:nvPr/>
        </p:nvCxnSpPr>
        <p:spPr>
          <a:xfrm flipV="1">
            <a:off x="3129623" y="1847355"/>
            <a:ext cx="388243" cy="1040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ube 36"/>
          <p:cNvSpPr/>
          <p:nvPr/>
        </p:nvSpPr>
        <p:spPr>
          <a:xfrm>
            <a:off x="5217534" y="2516187"/>
            <a:ext cx="739140" cy="739140"/>
          </a:xfrm>
          <a:prstGeom prst="cube">
            <a:avLst/>
          </a:prstGeom>
          <a:solidFill>
            <a:schemeClr val="bg2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5106822" y="2807048"/>
                <a:ext cx="810094" cy="380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822" y="2807048"/>
                <a:ext cx="810094" cy="380938"/>
              </a:xfrm>
              <a:prstGeom prst="rect">
                <a:avLst/>
              </a:prstGeom>
              <a:blipFill>
                <a:blip r:embed="rId15"/>
                <a:stretch>
                  <a:fillRect b="-158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Connecteur droit avec flèche 38"/>
          <p:cNvCxnSpPr/>
          <p:nvPr/>
        </p:nvCxnSpPr>
        <p:spPr>
          <a:xfrm>
            <a:off x="4442478" y="3015860"/>
            <a:ext cx="694824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37" idx="0"/>
          </p:cNvCxnSpPr>
          <p:nvPr/>
        </p:nvCxnSpPr>
        <p:spPr>
          <a:xfrm flipV="1">
            <a:off x="5679497" y="2022035"/>
            <a:ext cx="443563" cy="494152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Ellipse 40"/>
          <p:cNvSpPr/>
          <p:nvPr/>
        </p:nvSpPr>
        <p:spPr>
          <a:xfrm>
            <a:off x="5966834" y="1664001"/>
            <a:ext cx="377748" cy="367244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42" name="Connecteur droit avec flèche 41"/>
          <p:cNvCxnSpPr/>
          <p:nvPr/>
        </p:nvCxnSpPr>
        <p:spPr>
          <a:xfrm flipV="1">
            <a:off x="5549765" y="1842286"/>
            <a:ext cx="406232" cy="5069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70B9EC38-BE72-46C5-9257-4BC90F01CEC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756476" y="1367157"/>
            <a:ext cx="2176170" cy="968579"/>
            <a:chOff x="-5328" y="4338320"/>
            <a:chExt cx="3772427" cy="1470866"/>
          </a:xfrm>
        </p:grpSpPr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DB166B8D-D794-451D-ACF4-254870CFD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8320"/>
              <a:ext cx="3767099" cy="1470866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61924CE-47DB-44ED-9CAF-137E8EBA5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2" y="4338320"/>
              <a:ext cx="3767099" cy="1470866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698EF53B-850D-40E8-8454-74CFA7F1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4" y="4338320"/>
              <a:ext cx="3767099" cy="1470866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DEC9F33D-63E5-4C80-8BB0-7E1E4382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96" y="4338320"/>
              <a:ext cx="3767099" cy="1470866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050BCFEE-AF56-4DAD-8687-0BAE4A25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8" y="4338320"/>
              <a:ext cx="3767099" cy="1470866"/>
            </a:xfrm>
            <a:prstGeom prst="rect">
              <a:avLst/>
            </a:prstGeom>
          </p:spPr>
        </p:pic>
      </p:grpSp>
      <p:cxnSp>
        <p:nvCxnSpPr>
          <p:cNvPr id="49" name="Connecteur droit avec flèche 48"/>
          <p:cNvCxnSpPr>
            <a:stCxn id="41" idx="6"/>
            <a:endCxn id="48" idx="1"/>
          </p:cNvCxnSpPr>
          <p:nvPr/>
        </p:nvCxnSpPr>
        <p:spPr>
          <a:xfrm>
            <a:off x="6344582" y="1847623"/>
            <a:ext cx="411894" cy="3824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 : coins arrondis 49">
                <a:extLst>
                  <a:ext uri="{FF2B5EF4-FFF2-40B4-BE49-F238E27FC236}">
                    <a16:creationId xmlns:a16="http://schemas.microsoft.com/office/drawing/2014/main" id="{88F87447-EF11-4286-81B9-FAB9B1E1C0EE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3405705" y="2031898"/>
                <a:ext cx="505376" cy="44422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smtClean="0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fr-FR" sz="1600" b="1">
                              <a:latin typeface="Cambria Math" panose="02040503050406030204" pitchFamily="18" charset="0"/>
                            </a:rPr>
                            <m:t>𝐯</m:t>
                          </m:r>
                        </m:sub>
                      </m:sSub>
                    </m:oMath>
                  </m:oMathPara>
                </a14:m>
                <a:endParaRPr lang="fr-FR" sz="1600" b="1" dirty="0"/>
              </a:p>
            </p:txBody>
          </p:sp>
        </mc:Choice>
        <mc:Fallback xmlns="">
          <p:sp>
            <p:nvSpPr>
              <p:cNvPr id="50" name="Rectangle : coins arrondis 49">
                <a:extLst>
                  <a:ext uri="{FF2B5EF4-FFF2-40B4-BE49-F238E27FC236}">
                    <a16:creationId xmlns:a16="http://schemas.microsoft.com/office/drawing/2014/main" id="{88F87447-EF11-4286-81B9-FAB9B1E1C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7"/>
                </p:custDataLst>
              </p:nvPr>
            </p:nvSpPr>
            <p:spPr>
              <a:xfrm>
                <a:off x="3405705" y="2031898"/>
                <a:ext cx="505376" cy="444226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 : coins arrondis 50">
                <a:extLst>
                  <a:ext uri="{FF2B5EF4-FFF2-40B4-BE49-F238E27FC236}">
                    <a16:creationId xmlns:a16="http://schemas.microsoft.com/office/drawing/2014/main" id="{6A650D01-677D-4137-99F2-5E8EC53CA79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3408975" y="1206181"/>
                <a:ext cx="502106" cy="470219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</m:oMath>
                  </m:oMathPara>
                </a14:m>
                <a:endParaRPr lang="fr-FR" sz="1600" b="1" dirty="0"/>
              </a:p>
            </p:txBody>
          </p:sp>
        </mc:Choice>
        <mc:Fallback xmlns="">
          <p:sp>
            <p:nvSpPr>
              <p:cNvPr id="51" name="Rectangle : coins arrondis 50">
                <a:extLst>
                  <a:ext uri="{FF2B5EF4-FFF2-40B4-BE49-F238E27FC236}">
                    <a16:creationId xmlns:a16="http://schemas.microsoft.com/office/drawing/2014/main" id="{6A650D01-677D-4137-99F2-5E8EC53CA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3408975" y="1206181"/>
                <a:ext cx="502106" cy="470219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e 51"/>
          <p:cNvGrpSpPr/>
          <p:nvPr/>
        </p:nvGrpSpPr>
        <p:grpSpPr>
          <a:xfrm>
            <a:off x="4291179" y="1666371"/>
            <a:ext cx="1258586" cy="381905"/>
            <a:chOff x="5363189" y="2600412"/>
            <a:chExt cx="2949658" cy="895045"/>
          </a:xfrm>
        </p:grpSpPr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00412"/>
              <a:ext cx="2949658" cy="872971"/>
            </a:xfrm>
            <a:prstGeom prst="rect">
              <a:avLst/>
            </a:prstGeom>
          </p:spPr>
        </p:pic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07770"/>
              <a:ext cx="2949658" cy="872971"/>
            </a:xfrm>
            <a:prstGeom prst="rect">
              <a:avLst/>
            </a:prstGeom>
          </p:spPr>
        </p:pic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15128"/>
              <a:ext cx="2949658" cy="872971"/>
            </a:xfrm>
            <a:prstGeom prst="rect">
              <a:avLst/>
            </a:prstGeom>
          </p:spPr>
        </p:pic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22486"/>
              <a:ext cx="2949658" cy="872971"/>
            </a:xfrm>
            <a:prstGeom prst="rect">
              <a:avLst/>
            </a:prstGeom>
          </p:spPr>
        </p:pic>
      </p:grpSp>
      <p:cxnSp>
        <p:nvCxnSpPr>
          <p:cNvPr id="57" name="Connecteur droit avec flèche 56"/>
          <p:cNvCxnSpPr/>
          <p:nvPr/>
        </p:nvCxnSpPr>
        <p:spPr>
          <a:xfrm flipV="1">
            <a:off x="3911081" y="1847355"/>
            <a:ext cx="388243" cy="1040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à coins arrondis 57"/>
          <p:cNvSpPr/>
          <p:nvPr/>
        </p:nvSpPr>
        <p:spPr>
          <a:xfrm>
            <a:off x="107562" y="505914"/>
            <a:ext cx="2881074" cy="287722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/>
              <p:cNvSpPr txBox="1"/>
              <p:nvPr/>
            </p:nvSpPr>
            <p:spPr>
              <a:xfrm>
                <a:off x="3911081" y="2516187"/>
                <a:ext cx="576825" cy="932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[0]</m:t>
                            </m:r>
                          </m:e>
                        </m:mr>
                        <m:mr>
                          <m:e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[1]</m:t>
                            </m:r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ZoneTexte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081" y="2516187"/>
                <a:ext cx="576825" cy="93262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67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58" grpId="0" animBg="1"/>
      <p:bldP spid="5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6B9ABBF-797B-43AA-9D29-95D2895D48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69" y="3165168"/>
            <a:ext cx="1593671" cy="10016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11A6509-2363-427E-B9A2-274AFBD1D8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643" y="2968739"/>
            <a:ext cx="1309170" cy="139446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36420" y="1770667"/>
            <a:ext cx="514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 smtClean="0">
                <a:solidFill>
                  <a:schemeClr val="bg1"/>
                </a:solidFill>
              </a:rPr>
              <a:t>Side</a:t>
            </a:r>
            <a:r>
              <a:rPr lang="fr-FR" sz="3200" dirty="0" smtClean="0">
                <a:solidFill>
                  <a:schemeClr val="bg1"/>
                </a:solidFill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</a:rPr>
              <a:t>channel</a:t>
            </a:r>
            <a:r>
              <a:rPr lang="fr-FR" sz="3200" dirty="0" smtClean="0">
                <a:solidFill>
                  <a:schemeClr val="bg1"/>
                </a:solidFill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</a:rPr>
              <a:t>attacks</a:t>
            </a:r>
            <a:r>
              <a:rPr lang="fr-FR" sz="3200" dirty="0" smtClean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734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Bulle ronde 32">
                <a:extLst>
                  <a:ext uri="{FF2B5EF4-FFF2-40B4-BE49-F238E27FC236}">
                    <a16:creationId xmlns:a16="http://schemas.microsoft.com/office/drawing/2014/main" id="{8DBFF587-AFF5-445C-90AA-5E8F76B8D7A5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 flipH="1">
                <a:off x="3236620" y="883230"/>
                <a:ext cx="4695057" cy="1307605"/>
              </a:xfrm>
              <a:prstGeom prst="wedgeEllipseCallou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fr-FR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="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𝒅𝒂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𝟏𝟐𝟗𝟒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𝒅𝒅𝒄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𝟒𝟔𝟔</m:t>
                      </m:r>
                      <m:r>
                        <a:rPr lang="fr-FR" b="1" i="1" dirty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fr-FR" b="1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fr-FR" b="1" dirty="0">
                  <a:solidFill>
                    <a:srgbClr val="FFFF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p>
                          <m:r>
                            <a:rPr lang="fr-FR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fr-FR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0" name="Bulle ronde 32">
                <a:extLst>
                  <a:ext uri="{FF2B5EF4-FFF2-40B4-BE49-F238E27FC236}">
                    <a16:creationId xmlns:a16="http://schemas.microsoft.com/office/drawing/2014/main" id="{8DBFF587-AFF5-445C-90AA-5E8F76B8D7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2"/>
                </p:custDataLst>
              </p:nvPr>
            </p:nvSpPr>
            <p:spPr>
              <a:xfrm flipH="1">
                <a:off x="3236620" y="883230"/>
                <a:ext cx="4695057" cy="1307605"/>
              </a:xfrm>
              <a:prstGeom prst="wedgeEllipseCallout">
                <a:avLst/>
              </a:prstGeom>
              <a:blipFill>
                <a:blip r:embed="rId23"/>
                <a:stretch>
                  <a:fillRect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Bulle ronde 33">
                <a:extLst>
                  <a:ext uri="{FF2B5EF4-FFF2-40B4-BE49-F238E27FC236}">
                    <a16:creationId xmlns:a16="http://schemas.microsoft.com/office/drawing/2014/main" id="{26118B96-0D49-4EDB-8ECA-33B937E4BE09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flipH="1">
                <a:off x="3220718" y="888060"/>
                <a:ext cx="4664419" cy="1307605"/>
              </a:xfrm>
              <a:prstGeom prst="wedgeEllipseCallou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fr-FR" b="1" i="1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 ="</m:t>
                    </m:r>
                    <m:r>
                      <a:rPr lang="fr-FR" b="1" i="1" dirty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𝟏𝟕𝟏𝟑𝟎𝟏𝟗𝟖</m:t>
                    </m:r>
                    <m:r>
                      <a:rPr lang="fr-FR" b="1" i="1" dirty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fr-FR" b="1" i="1" dirty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fr-FR" b="1" i="1" dirty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𝒂𝒅𝒃</m:t>
                    </m:r>
                    <m:r>
                      <a:rPr lang="fr-FR" b="1" i="1" dirty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fr-FR" b="1" i="1" dirty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fr-FR" b="1" i="1" dirty="0" smtClean="0">
                        <a:solidFill>
                          <a:srgbClr val="00FFFF"/>
                        </a:solidFill>
                        <a:latin typeface="Cambria Math" panose="02040503050406030204" pitchFamily="18" charset="0"/>
                      </a:rPr>
                      <m:t>"</m:t>
                    </m:r>
                  </m:oMath>
                </a14:m>
                <a:r>
                  <a:rPr lang="fr-FR" b="1" dirty="0">
                    <a:solidFill>
                      <a:srgbClr val="00FFFF"/>
                    </a:solidFill>
                  </a:rPr>
                  <a:t> 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p>
                          <m:r>
                            <a:rPr lang="fr-F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fr-FR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9" name="Bulle ronde 33">
                <a:extLst>
                  <a:ext uri="{FF2B5EF4-FFF2-40B4-BE49-F238E27FC236}">
                    <a16:creationId xmlns:a16="http://schemas.microsoft.com/office/drawing/2014/main" id="{26118B96-0D49-4EDB-8ECA-33B937E4B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4"/>
                </p:custDataLst>
              </p:nvPr>
            </p:nvSpPr>
            <p:spPr>
              <a:xfrm flipH="1">
                <a:off x="3220718" y="888060"/>
                <a:ext cx="4664419" cy="1307605"/>
              </a:xfrm>
              <a:prstGeom prst="wedgeEllipseCallout">
                <a:avLst/>
              </a:prstGeom>
              <a:blipFill>
                <a:blip r:embed="rId25"/>
                <a:stretch>
                  <a:fillRect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68065" y="193755"/>
            <a:ext cx="8343856" cy="432000"/>
          </a:xfrm>
        </p:spPr>
        <p:txBody>
          <a:bodyPr/>
          <a:lstStyle/>
          <a:p>
            <a:r>
              <a:rPr lang="fr-FR" dirty="0" err="1" smtClean="0"/>
              <a:t>Side</a:t>
            </a:r>
            <a:r>
              <a:rPr lang="fr-FR" dirty="0" smtClean="0"/>
              <a:t> </a:t>
            </a:r>
            <a:r>
              <a:rPr lang="fr-FR" dirty="0" err="1" smtClean="0"/>
              <a:t>channel</a:t>
            </a:r>
            <a:r>
              <a:rPr lang="fr-FR" dirty="0" smtClean="0"/>
              <a:t> </a:t>
            </a:r>
            <a:r>
              <a:rPr lang="fr-FR" dirty="0" err="1" smtClean="0"/>
              <a:t>attacks</a:t>
            </a:r>
            <a:endParaRPr lang="fr-FR" dirty="0"/>
          </a:p>
        </p:txBody>
      </p:sp>
      <p:pic>
        <p:nvPicPr>
          <p:cNvPr id="111" name="Image 110">
            <a:extLst>
              <a:ext uri="{FF2B5EF4-FFF2-40B4-BE49-F238E27FC236}">
                <a16:creationId xmlns:a16="http://schemas.microsoft.com/office/drawing/2014/main" id="{BF14DAB9-1BAA-461C-B805-D4DD720AF43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52" y="2766583"/>
            <a:ext cx="2865358" cy="2865358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44AD2B0C-A385-4501-9B91-71D86811B6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68" y="3802466"/>
            <a:ext cx="1079563" cy="630202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6A33AE6A-2C3B-4C41-A052-D00C7192E28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86" y="3809120"/>
            <a:ext cx="1072679" cy="639682"/>
          </a:xfrm>
          <a:prstGeom prst="rect">
            <a:avLst/>
          </a:prstGeom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16591F16-2ADB-46D2-B4DB-F47BD59CDFE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2" y="920448"/>
            <a:ext cx="1214829" cy="12862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ZoneTexte 133">
                <a:extLst>
                  <a:ext uri="{FF2B5EF4-FFF2-40B4-BE49-F238E27FC236}">
                    <a16:creationId xmlns:a16="http://schemas.microsoft.com/office/drawing/2014/main" id="{180D0255-C593-4980-986C-D32FF30F2E5A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4551289" y="2451603"/>
                <a:ext cx="2218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</m:oMath>
                  </m:oMathPara>
                </a14:m>
                <a:endParaRPr lang="fr-FR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4" name="ZoneTexte 133">
                <a:extLst>
                  <a:ext uri="{FF2B5EF4-FFF2-40B4-BE49-F238E27FC236}">
                    <a16:creationId xmlns:a16="http://schemas.microsoft.com/office/drawing/2014/main" id="{180D0255-C593-4980-986C-D32FF30F2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4"/>
                </p:custDataLst>
              </p:nvPr>
            </p:nvSpPr>
            <p:spPr>
              <a:xfrm>
                <a:off x="4551289" y="2451603"/>
                <a:ext cx="2218184" cy="369332"/>
              </a:xfrm>
              <a:prstGeom prst="rect">
                <a:avLst/>
              </a:prstGeom>
              <a:blipFill>
                <a:blip r:embed="rId35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ZoneTexte 134">
                <a:extLst>
                  <a:ext uri="{FF2B5EF4-FFF2-40B4-BE49-F238E27FC236}">
                    <a16:creationId xmlns:a16="http://schemas.microsoft.com/office/drawing/2014/main" id="{E2B637FD-F143-4D2E-A1D0-60E785CAB180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4575553" y="2799797"/>
                <a:ext cx="21615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FF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rgbClr val="2AA7D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</m:oMath>
                  </m:oMathPara>
                </a14:m>
                <a:endParaRPr lang="fr-FR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5" name="ZoneTexte 134">
                <a:extLst>
                  <a:ext uri="{FF2B5EF4-FFF2-40B4-BE49-F238E27FC236}">
                    <a16:creationId xmlns:a16="http://schemas.microsoft.com/office/drawing/2014/main" id="{E2B637FD-F143-4D2E-A1D0-60E785CAB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6"/>
                </p:custDataLst>
              </p:nvPr>
            </p:nvSpPr>
            <p:spPr>
              <a:xfrm>
                <a:off x="4575553" y="2799797"/>
                <a:ext cx="2161547" cy="369332"/>
              </a:xfrm>
              <a:prstGeom prst="rect">
                <a:avLst/>
              </a:prstGeom>
              <a:blipFill>
                <a:blip r:embed="rId37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Rectangle : coins arrondis 2">
            <a:extLst>
              <a:ext uri="{FF2B5EF4-FFF2-40B4-BE49-F238E27FC236}">
                <a16:creationId xmlns:a16="http://schemas.microsoft.com/office/drawing/2014/main" id="{C095A0CD-B29D-45AE-9150-BA8B90D386D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175137" y="2419381"/>
            <a:ext cx="955900" cy="807131"/>
          </a:xfrm>
          <a:prstGeom prst="roundRect">
            <a:avLst/>
          </a:prstGeom>
          <a:noFill/>
          <a:ln w="19050">
            <a:solidFill>
              <a:srgbClr val="05FF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 : coins arrondis 59">
            <a:extLst>
              <a:ext uri="{FF2B5EF4-FFF2-40B4-BE49-F238E27FC236}">
                <a16:creationId xmlns:a16="http://schemas.microsoft.com/office/drawing/2014/main" id="{EFBF44AB-FD64-49D9-951D-6C278222822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6319999" y="2451603"/>
            <a:ext cx="228722" cy="762800"/>
          </a:xfrm>
          <a:prstGeom prst="roundRect">
            <a:avLst/>
          </a:prstGeom>
          <a:noFill/>
          <a:ln w="19050">
            <a:solidFill>
              <a:srgbClr val="05FF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4" name="Image 113">
            <a:extLst>
              <a:ext uri="{FF2B5EF4-FFF2-40B4-BE49-F238E27FC236}">
                <a16:creationId xmlns:a16="http://schemas.microsoft.com/office/drawing/2014/main" id="{887F1734-0BDE-43C4-9B83-974BE645E9C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77" y="3522103"/>
            <a:ext cx="2486722" cy="1253637"/>
          </a:xfrm>
          <a:prstGeom prst="rect">
            <a:avLst/>
          </a:prstGeom>
        </p:spPr>
      </p:pic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487928F6-034E-41A1-B75E-37BC230D089D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4521316" y="3767641"/>
            <a:ext cx="1251928" cy="773478"/>
            <a:chOff x="2908973" y="1017863"/>
            <a:chExt cx="3410732" cy="1344383"/>
          </a:xfrm>
        </p:grpSpPr>
        <p:pic>
          <p:nvPicPr>
            <p:cNvPr id="123" name="Image 122">
              <a:extLst>
                <a:ext uri="{FF2B5EF4-FFF2-40B4-BE49-F238E27FC236}">
                  <a16:creationId xmlns:a16="http://schemas.microsoft.com/office/drawing/2014/main" id="{E862A9C6-8E9E-42D8-96F6-E441B24CF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124" name="Image 123">
              <a:extLst>
                <a:ext uri="{FF2B5EF4-FFF2-40B4-BE49-F238E27FC236}">
                  <a16:creationId xmlns:a16="http://schemas.microsoft.com/office/drawing/2014/main" id="{4FCF404B-0267-4309-B824-1046709C8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125" name="Image 124">
              <a:extLst>
                <a:ext uri="{FF2B5EF4-FFF2-40B4-BE49-F238E27FC236}">
                  <a16:creationId xmlns:a16="http://schemas.microsoft.com/office/drawing/2014/main" id="{793CCF1A-82B4-4A47-B85D-85C80FF18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126" name="Image 125">
              <a:extLst>
                <a:ext uri="{FF2B5EF4-FFF2-40B4-BE49-F238E27FC236}">
                  <a16:creationId xmlns:a16="http://schemas.microsoft.com/office/drawing/2014/main" id="{5ECBDB07-B6FB-48B6-95EF-A4D992008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127" name="Image 126">
              <a:extLst>
                <a:ext uri="{FF2B5EF4-FFF2-40B4-BE49-F238E27FC236}">
                  <a16:creationId xmlns:a16="http://schemas.microsoft.com/office/drawing/2014/main" id="{96A141CE-49EE-4B43-A0AD-D57751D76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57E22C43-FB5D-47B6-A783-99390A553F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4574" y="3759882"/>
            <a:ext cx="1261765" cy="783444"/>
            <a:chOff x="3486261" y="738436"/>
            <a:chExt cx="2177986" cy="1333410"/>
          </a:xfrm>
        </p:grpSpPr>
        <p:pic>
          <p:nvPicPr>
            <p:cNvPr id="129" name="Image 128">
              <a:extLst>
                <a:ext uri="{FF2B5EF4-FFF2-40B4-BE49-F238E27FC236}">
                  <a16:creationId xmlns:a16="http://schemas.microsoft.com/office/drawing/2014/main" id="{5299B3A0-8378-4D3D-AC47-26CA0455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130" name="Image 129">
              <a:extLst>
                <a:ext uri="{FF2B5EF4-FFF2-40B4-BE49-F238E27FC236}">
                  <a16:creationId xmlns:a16="http://schemas.microsoft.com/office/drawing/2014/main" id="{07A135CD-5B45-480E-97C0-F9D7465A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131" name="Image 130">
              <a:extLst>
                <a:ext uri="{FF2B5EF4-FFF2-40B4-BE49-F238E27FC236}">
                  <a16:creationId xmlns:a16="http://schemas.microsoft.com/office/drawing/2014/main" id="{FA25D0DE-C859-4FD9-B498-5878AB69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EC6680D7-C7CB-4847-A58E-3533328D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133" name="Image 132">
              <a:extLst>
                <a:ext uri="{FF2B5EF4-FFF2-40B4-BE49-F238E27FC236}">
                  <a16:creationId xmlns:a16="http://schemas.microsoft.com/office/drawing/2014/main" id="{815DF1BB-F293-4336-8B23-B2FB48F7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p:pic>
        <p:nvPicPr>
          <p:cNvPr id="117" name="Image 116">
            <a:extLst>
              <a:ext uri="{FF2B5EF4-FFF2-40B4-BE49-F238E27FC236}">
                <a16:creationId xmlns:a16="http://schemas.microsoft.com/office/drawing/2014/main" id="{973E3C2B-252D-4E00-B531-89C75575520C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8861" y="2794968"/>
            <a:ext cx="144121" cy="1297085"/>
          </a:xfrm>
          <a:prstGeom prst="rect">
            <a:avLst/>
          </a:prstGeom>
        </p:spPr>
      </p:pic>
      <p:pic>
        <p:nvPicPr>
          <p:cNvPr id="118" name="Image 117">
            <a:extLst>
              <a:ext uri="{FF2B5EF4-FFF2-40B4-BE49-F238E27FC236}">
                <a16:creationId xmlns:a16="http://schemas.microsoft.com/office/drawing/2014/main" id="{E858C693-21FC-4B61-BD97-5939715C28A2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501" y="2774850"/>
            <a:ext cx="144121" cy="1297084"/>
          </a:xfrm>
          <a:prstGeom prst="rect">
            <a:avLst/>
          </a:prstGeom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522E632D-8E11-45FA-ACD8-212346731E4C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501" y="2770581"/>
            <a:ext cx="144120" cy="1297082"/>
          </a:xfrm>
          <a:prstGeom prst="rect">
            <a:avLst/>
          </a:prstGeom>
        </p:spPr>
      </p:pic>
      <p:sp>
        <p:nvSpPr>
          <p:cNvPr id="115" name="Forme libre 47">
            <a:extLst>
              <a:ext uri="{FF2B5EF4-FFF2-40B4-BE49-F238E27FC236}">
                <a16:creationId xmlns:a16="http://schemas.microsoft.com/office/drawing/2014/main" id="{A6C63290-03F6-4A89-B4E9-ACAAD589414F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2001967" y="2800782"/>
            <a:ext cx="4117774" cy="2282658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Forme libre 59">
            <a:extLst>
              <a:ext uri="{FF2B5EF4-FFF2-40B4-BE49-F238E27FC236}">
                <a16:creationId xmlns:a16="http://schemas.microsoft.com/office/drawing/2014/main" id="{B79B9C0F-7E5E-4C00-A3F1-64787DC3D22B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2001967" y="2800782"/>
            <a:ext cx="4117774" cy="2282658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chemeClr val="accent4"/>
              </a:solidFill>
            </a:endParaRPr>
          </a:p>
        </p:txBody>
      </p:sp>
      <p:sp>
        <p:nvSpPr>
          <p:cNvPr id="120" name="Forme libre 62">
            <a:extLst>
              <a:ext uri="{FF2B5EF4-FFF2-40B4-BE49-F238E27FC236}">
                <a16:creationId xmlns:a16="http://schemas.microsoft.com/office/drawing/2014/main" id="{42450E80-4C04-4BA8-9365-B85BD202293A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2001967" y="2800782"/>
            <a:ext cx="4117774" cy="2282658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ln w="38100">
            <a:solidFill>
              <a:srgbClr val="00FFF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8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433 L 1.38889E-6 0.00463 C -0.0033 0.00494 -0.0059 0.00494 -0.00868 0.00525 C -0.00955 0.00525 -0.01042 0.00525 -0.01146 0.00556 C -0.01302 0.00556 -0.01476 0.00556 -0.01667 0.00587 C -0.02083 0.00618 -0.01788 0.00618 -0.02535 0.00649 L -0.03281 0.00649 C -0.03455 0.00649 -0.03629 0.00679 -0.0382 0.00679 C -0.0408 0.00679 -0.04358 0.00679 -0.04618 0.00679 C -0.04931 0.00679 -0.05243 0.0071 -0.05556 0.0071 C -0.05712 0.0071 -0.05851 0.0071 -0.06024 0.00741 L -0.06702 0.00772 C -0.07465 0.00834 -0.0691 0.00803 -0.08767 0.00803 L -0.1283 0.00803 C -0.14931 0.00865 -0.12344 0.00803 -0.16979 0.00834 C -0.17153 0.00834 -0.17274 0.00865 -0.17448 0.00865 C -0.18108 0.00865 -0.1875 0.00896 -0.19392 0.00896 C -0.21094 0.00926 -0.21545 0.00926 -0.23663 0.00926 C -0.28038 0.01019 -0.22847 0.00926 -0.27761 0.00988 C -0.27952 0.00988 -0.2816 0.00988 -0.28368 0.00988 C -0.28854 0.00988 -0.29323 0.01019 -0.29827 0.0105 C -0.31077 0.01019 -0.32309 0.01019 -0.33577 0.00988 C -0.33767 0.00988 -0.33976 0.00957 -0.34167 0.00957 C -0.34948 0.00957 -0.35747 0.00957 -0.36511 0.00957 L -0.36927 0.00926 C -0.37031 0.00926 -0.37136 0.00926 -0.37257 0.00926 C -0.375 0.00926 -0.37743 0.00926 -0.37986 0.00896 C -0.38142 0.00896 -0.38299 0.00896 -0.38455 0.00865 C -0.38924 0.00834 -0.38333 0.00896 -0.38924 0.00834 C -0.38958 0.00834 -0.39045 0.00834 -0.39115 0.00834 C -0.39219 0.00834 -0.39323 0.00834 -0.39445 0.00803 C -0.39514 0.00803 -0.39566 0.00803 -0.39636 0.00803 C -0.39757 0.00803 -0.39861 0.00772 -0.39983 0.00772 C -0.40261 0.00772 -0.40538 0.00772 -0.40868 0.00741 C -0.4092 0.0071 -0.4099 0.0071 -0.41059 0.0071 C -0.41111 0.00679 -0.41181 0.00679 -0.41267 0.00679 C -0.41372 0.00679 -0.41615 0.00679 -0.41736 0.00649 C -0.41979 0.00618 -0.41892 0.00618 -0.42136 0.00556 C -0.42188 0.00556 -0.42257 0.00525 -0.42327 0.00525 C -0.42448 0.00525 -0.42726 0.00494 -0.42726 0.00525 C -0.42865 0.00433 -0.42882 0.00402 -0.43125 0.00371 C -0.43229 0.0034 -0.43351 0.0034 -0.43455 0.00309 C -0.43611 0.00278 -0.43733 0.00278 -0.43872 0.00247 C -0.43941 0.00247 -0.43993 0.00216 -0.44063 0.00216 C -0.44583 0.00155 -0.43941 0.00247 -0.44479 0.00155 C -0.44531 0.00155 -0.44601 0.00155 -0.4467 0.00124 C -0.44722 0.00124 -0.44792 0.00124 -0.44844 0.00124 C -0.44983 0.00093 -0.45156 0.00093 -0.45261 0.00093 C -0.45556 -4.44444E-6 -0.45382 0.00031 -0.45816 -4.44444E-6 C -0.45903 -4.44444E-6 -0.4599 -4.44444E-6 -0.46094 -0.0003 C -0.46146 -0.0003 -0.46215 -0.0003 -0.46285 -0.0003 C -0.46458 -0.00061 -0.46545 -0.00061 -0.46702 -0.00123 C -0.46702 -0.00154 -0.46702 -0.00154 -0.46754 -0.00185 C -0.46945 -0.00246 -0.46997 -0.00216 -0.47344 -0.00246 C -0.47431 -0.00246 -0.47483 -0.00277 -0.4757 -0.00277 C -0.47604 -0.00277 -0.47674 -0.00308 -0.47743 -0.00308 C -0.47882 -0.00339 -0.48455 -0.00339 -0.48472 -0.00339 L -0.48629 -0.00339 " pathEditMode="relative" rAng="0" ptsTypes="AAAAAAAAAAAAAAAAAAAAAAAAAAAAAAAAAAAAAAAAAAAAAAAAAAAAAAAAAA">
                                      <p:cBhvr>
                                        <p:cTn id="32" dur="19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9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031 L 2.77778E-6 0.0003 C 0.00955 -0.03056 0.00451 -0.01791 0.01441 -0.03951 C 0.0184 -0.04815 0.02135 -0.05834 0.02691 -0.06605 C 0.02725 -0.06667 0.03628 -0.07963 0.03854 -0.08365 C 0.04218 -0.09198 0.04496 -0.10062 0.04896 -0.10926 C 0.05104 -0.11451 0.05347 -0.11914 0.05625 -0.12408 C 0.05694 -0.12562 0.05833 -0.12655 0.05937 -0.12809 C 0.06319 -0.13612 0.06666 -0.14445 0.07083 -0.15247 C 0.07396 -0.15834 0.07708 -0.16389 0.08021 -0.17007 C 0.08107 -0.17161 0.08229 -0.17253 0.08333 -0.17408 C 0.08837 -0.18303 0.09184 -0.19291 0.09809 -0.20062 C 0.09878 -0.20186 0.14479 -0.25186 0.15121 -0.2534 L 0.17951 -0.26019 C 0.18246 -0.26204 0.18524 -0.26482 0.18889 -0.26544 C 0.21163 -0.27068 0.22448 -0.26945 0.24635 -0.26945 " pathEditMode="relative" rAng="0" ptsTypes="AAAAAAAAAAAAAAAA">
                                      <p:cBhvr>
                                        <p:cTn id="67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-1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9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9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1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1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9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031 L -1.94444E-6 0.00031 C 0.00104 -0.00401 0.00226 -0.00741 0.004 -0.0108 C 0.00486 -0.01204 0.00643 -0.01266 0.00747 -0.0142 C 0.00868 -0.01667 0.00955 -0.01852 0.01042 -0.02037 C 0.01129 -0.02191 0.01215 -0.02315 0.01268 -0.02438 C 0.01337 -0.02593 0.01406 -0.02778 0.01493 -0.02932 C 0.01597 -0.03087 0.01736 -0.03272 0.01823 -0.03426 C 0.0191 -0.0358 0.01962 -0.03642 0.02031 -0.03796 C 0.02049 -0.03889 0.0217 -0.04537 0.02257 -0.04661 C 0.02309 -0.04815 0.02396 -0.04877 0.02483 -0.04908 C 0.03368 -0.06142 0.0217 -0.04599 0.03125 -0.0605 C 0.03229 -0.06173 0.03368 -0.06296 0.03472 -0.06451 C 0.03681 -0.0679 0.03646 -0.07006 0.03889 -0.07315 C 0.04011 -0.07438 0.04202 -0.07562 0.0434 -0.07685 C 0.04462 -0.0787 0.04549 -0.08117 0.04653 -0.08333 C 0.04844 -0.0858 0.04965 -0.0855 0.05209 -0.08827 C 0.0533 -0.08951 0.05417 -0.09043 0.05521 -0.09198 C 0.05643 -0.09259 0.05764 -0.09352 0.05886 -0.09445 C 0.06025 -0.0963 0.06146 -0.09877 0.0632 -0.10062 C 0.07153 -0.1108 0.06615 -0.10247 0.07084 -0.1105 C 0.07118 -0.11204 0.07118 -0.11358 0.07188 -0.11451 C 0.07413 -0.1179 0.07709 -0.11914 0.08056 -0.12191 C 0.08212 -0.12284 0.08334 -0.12438 0.08472 -0.12593 C 0.08698 -0.12747 0.08941 -0.1284 0.0915 -0.13056 C 0.09236 -0.13148 0.09288 -0.13241 0.09375 -0.13303 C 0.09896 -0.13796 0.09965 -0.13796 0.10452 -0.14043 C 0.1066 -0.14691 0.10417 -0.14229 0.10886 -0.14691 C 0.11077 -0.14908 0.11233 -0.15093 0.11459 -0.1534 C 0.11979 -0.15803 0.12066 -0.15803 0.12656 -0.1608 C 0.12709 -0.16204 0.12778 -0.16327 0.12865 -0.1642 C 0.12934 -0.16543 0.1309 -0.16574 0.13177 -0.16667 C 0.13334 -0.16821 0.1349 -0.16945 0.13611 -0.17068 C 0.13889 -0.17315 0.14167 -0.17809 0.14514 -0.17932 C 0.1467 -0.18025 0.14809 -0.18025 0.14948 -0.18056 C 0.15052 -0.18087 0.15191 -0.18117 0.15278 -0.18179 C 0.16615 -0.18827 0.14948 -0.18056 0.16042 -0.18704 C 0.16146 -0.18704 0.16233 -0.18766 0.16372 -0.18796 C 0.16858 -0.18951 0.17257 -0.18982 0.17813 -0.19074 C 0.18004 -0.19136 0.18229 -0.19259 0.18455 -0.1929 C 0.19479 -0.19599 0.18177 -0.19259 0.1941 -0.19537 C 0.19584 -0.19599 0.19722 -0.19661 0.19861 -0.19691 C 0.19983 -0.19722 0.20087 -0.19784 0.20191 -0.19846 C 0.20452 -0.19877 0.20712 -0.19877 0.20955 -0.19877 C 0.24167 -0.19815 0.22986 -0.19846 0.24497 -0.19846 " pathEditMode="relative" rAng="0" ptsTypes="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110" grpId="2" animBg="1"/>
      <p:bldP spid="109" grpId="0" animBg="1"/>
      <p:bldP spid="109" grpId="1" animBg="1"/>
      <p:bldP spid="109" grpId="2" animBg="1"/>
      <p:bldP spid="134" grpId="0"/>
      <p:bldP spid="134" grpId="1"/>
      <p:bldP spid="135" grpId="0"/>
      <p:bldP spid="135" grpId="1"/>
      <p:bldP spid="136" grpId="0" animBg="1"/>
      <p:bldP spid="136" grpId="1" animBg="1"/>
      <p:bldP spid="137" grpId="0" animBg="1"/>
      <p:bldP spid="137" grpId="1" animBg="1"/>
      <p:bldP spid="115" grpId="0" animBg="1"/>
      <p:bldP spid="115" grpId="1" animBg="1"/>
      <p:bldP spid="119" grpId="0" animBg="1"/>
      <p:bldP spid="1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9">
            <a:extLst>
              <a:ext uri="{FF2B5EF4-FFF2-40B4-BE49-F238E27FC236}">
                <a16:creationId xmlns:a16="http://schemas.microsoft.com/office/drawing/2014/main" id="{D3B620E8-1C02-49F2-A70D-DFE4349C7F3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8066" y="681116"/>
            <a:ext cx="8425416" cy="617194"/>
          </a:xfrm>
          <a:prstGeom prst="round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smtClean="0"/>
              <a:t>Target a system to retrieve the secret information it contains</a:t>
            </a:r>
            <a:endParaRPr lang="fr-FR" sz="1600" b="1" u="sng" dirty="0"/>
          </a:p>
        </p:txBody>
      </p:sp>
      <p:sp>
        <p:nvSpPr>
          <p:cNvPr id="38" name="Rectangle : coins arrondis 40">
            <a:extLst>
              <a:ext uri="{FF2B5EF4-FFF2-40B4-BE49-F238E27FC236}">
                <a16:creationId xmlns:a16="http://schemas.microsoft.com/office/drawing/2014/main" id="{EF9143BE-CD00-46B3-87C3-DFE5809263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68066" y="297263"/>
            <a:ext cx="8425415" cy="37896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err="1" smtClean="0"/>
              <a:t>Adversary’s</a:t>
            </a:r>
            <a:r>
              <a:rPr lang="fr-FR" b="1" dirty="0" smtClean="0"/>
              <a:t> goal</a:t>
            </a:r>
            <a:endParaRPr lang="fr-FR" b="1" dirty="0"/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D3B620E8-1C02-49F2-A70D-DFE4349C7F3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68066" y="2667626"/>
            <a:ext cx="8425416" cy="921416"/>
          </a:xfrm>
          <a:prstGeom prst="round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600" dirty="0" smtClean="0"/>
              <a:t>Target </a:t>
            </a:r>
            <a:r>
              <a:rPr lang="fr-FR" sz="1600" dirty="0"/>
              <a:t>a system, </a:t>
            </a:r>
            <a:r>
              <a:rPr lang="fr-FR" sz="1600" b="1" u="sng" dirty="0" smtClean="0">
                <a:solidFill>
                  <a:srgbClr val="FFC000"/>
                </a:solidFill>
              </a:rPr>
              <a:t>in </a:t>
            </a:r>
            <a:r>
              <a:rPr lang="fr-FR" sz="1600" b="1" u="sng" dirty="0" err="1">
                <a:solidFill>
                  <a:srgbClr val="FFC000"/>
                </a:solidFill>
              </a:rPr>
              <a:t>constraint</a:t>
            </a:r>
            <a:r>
              <a:rPr lang="fr-FR" sz="1600" b="1" u="sng" dirty="0">
                <a:solidFill>
                  <a:srgbClr val="FFC000"/>
                </a:solidFill>
              </a:rPr>
              <a:t> </a:t>
            </a:r>
            <a:r>
              <a:rPr lang="fr-FR" sz="1600" b="1" u="sng" dirty="0" smtClean="0">
                <a:solidFill>
                  <a:srgbClr val="FFC000"/>
                </a:solidFill>
              </a:rPr>
              <a:t>time</a:t>
            </a:r>
            <a:r>
              <a:rPr lang="fr-FR" sz="1600" dirty="0" smtClean="0"/>
              <a:t>, to </a:t>
            </a:r>
            <a:r>
              <a:rPr lang="fr-FR" sz="1600" dirty="0" err="1" smtClean="0"/>
              <a:t>retrieve</a:t>
            </a:r>
            <a:r>
              <a:rPr lang="fr-FR" sz="1600" dirty="0" smtClean="0"/>
              <a:t> the secret information </a:t>
            </a:r>
            <a:r>
              <a:rPr lang="fr-FR" sz="1600" dirty="0" err="1" smtClean="0"/>
              <a:t>it</a:t>
            </a:r>
            <a:r>
              <a:rPr lang="fr-FR" sz="1600" dirty="0" smtClean="0"/>
              <a:t> </a:t>
            </a:r>
            <a:r>
              <a:rPr lang="fr-FR" sz="1600" dirty="0" err="1" smtClean="0"/>
              <a:t>contains</a:t>
            </a:r>
            <a:r>
              <a:rPr lang="fr-FR" sz="1600" dirty="0" smtClean="0"/>
              <a:t> </a:t>
            </a:r>
            <a:r>
              <a:rPr lang="fr-FR" sz="1600" dirty="0" err="1" smtClean="0"/>
              <a:t>using</a:t>
            </a:r>
            <a:r>
              <a:rPr lang="fr-FR" sz="1600" dirty="0" smtClean="0"/>
              <a:t> </a:t>
            </a:r>
            <a:r>
              <a:rPr lang="fr-FR" sz="1600" b="1" u="sng" dirty="0" err="1" smtClean="0">
                <a:solidFill>
                  <a:srgbClr val="FFC000"/>
                </a:solidFill>
              </a:rPr>
              <a:t>interpretable</a:t>
            </a:r>
            <a:r>
              <a:rPr lang="fr-FR" sz="1600" b="1" u="sng" dirty="0" smtClean="0">
                <a:solidFill>
                  <a:srgbClr val="FFC000"/>
                </a:solidFill>
              </a:rPr>
              <a:t>/</a:t>
            </a:r>
            <a:r>
              <a:rPr lang="fr-FR" sz="1600" b="1" u="sng" dirty="0" err="1" smtClean="0">
                <a:solidFill>
                  <a:srgbClr val="FFC000"/>
                </a:solidFill>
              </a:rPr>
              <a:t>explainable</a:t>
            </a:r>
            <a:r>
              <a:rPr lang="fr-FR" sz="1600" b="1" u="sng" dirty="0" smtClean="0">
                <a:solidFill>
                  <a:srgbClr val="FFC000"/>
                </a:solidFill>
              </a:rPr>
              <a:t> </a:t>
            </a:r>
            <a:r>
              <a:rPr lang="fr-FR" sz="1600" b="1" u="sng" dirty="0" err="1" smtClean="0">
                <a:solidFill>
                  <a:srgbClr val="FFC000"/>
                </a:solidFill>
              </a:rPr>
              <a:t>methods</a:t>
            </a:r>
            <a:endParaRPr lang="fr-FR" sz="1600" b="1" u="sng" dirty="0">
              <a:solidFill>
                <a:srgbClr val="FFC000"/>
              </a:solidFill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EF9143BE-CD00-46B3-87C3-DFE5809263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68066" y="2283773"/>
            <a:ext cx="8425415" cy="37896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err="1" smtClean="0"/>
              <a:t>Evaluator’s</a:t>
            </a:r>
            <a:r>
              <a:rPr lang="fr-FR" b="1" dirty="0" smtClean="0"/>
              <a:t> goal</a:t>
            </a:r>
            <a:endParaRPr lang="fr-FR" b="1" dirty="0"/>
          </a:p>
        </p:txBody>
      </p:sp>
      <p:sp>
        <p:nvSpPr>
          <p:cNvPr id="42" name="Flèche vers le bas 41"/>
          <p:cNvSpPr/>
          <p:nvPr/>
        </p:nvSpPr>
        <p:spPr>
          <a:xfrm>
            <a:off x="4142629" y="1360573"/>
            <a:ext cx="508883" cy="842838"/>
          </a:xfrm>
          <a:prstGeom prst="down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Rectangle à coins arrondis 1"/>
          <p:cNvSpPr/>
          <p:nvPr/>
        </p:nvSpPr>
        <p:spPr>
          <a:xfrm>
            <a:off x="153553" y="3768966"/>
            <a:ext cx="8854440" cy="67602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 smtClean="0"/>
              <a:t>How </a:t>
            </a:r>
            <a:r>
              <a:rPr lang="fr-FR" b="1" dirty="0" err="1" smtClean="0"/>
              <a:t>can</a:t>
            </a:r>
            <a:r>
              <a:rPr lang="fr-FR" b="1" dirty="0" smtClean="0"/>
              <a:t> </a:t>
            </a:r>
            <a:r>
              <a:rPr lang="fr-FR" b="1" dirty="0" err="1" smtClean="0"/>
              <a:t>we</a:t>
            </a:r>
            <a:r>
              <a:rPr lang="fr-FR" b="1" dirty="0" smtClean="0"/>
              <a:t> </a:t>
            </a:r>
            <a:r>
              <a:rPr lang="fr-FR" b="1" dirty="0" err="1" smtClean="0"/>
              <a:t>perform</a:t>
            </a:r>
            <a:r>
              <a:rPr lang="fr-FR" b="1" dirty="0" smtClean="0"/>
              <a:t> a </a:t>
            </a:r>
            <a:r>
              <a:rPr lang="fr-FR" b="1" dirty="0" err="1" smtClean="0"/>
              <a:t>deep</a:t>
            </a:r>
            <a:r>
              <a:rPr lang="fr-FR" b="1" dirty="0"/>
              <a:t> </a:t>
            </a:r>
            <a:r>
              <a:rPr lang="fr-FR" b="1" dirty="0" err="1" smtClean="0"/>
              <a:t>learning-based</a:t>
            </a:r>
            <a:r>
              <a:rPr lang="fr-FR" b="1" dirty="0" smtClean="0"/>
              <a:t> </a:t>
            </a:r>
            <a:r>
              <a:rPr lang="fr-FR" b="1" dirty="0" err="1" smtClean="0"/>
              <a:t>side-channel</a:t>
            </a:r>
            <a:r>
              <a:rPr lang="fr-FR" b="1" dirty="0" smtClean="0"/>
              <a:t> </a:t>
            </a:r>
            <a:r>
              <a:rPr lang="fr-FR" b="1" dirty="0" err="1" smtClean="0"/>
              <a:t>attack</a:t>
            </a:r>
            <a:r>
              <a:rPr lang="fr-FR" b="1" dirty="0" smtClean="0"/>
              <a:t> </a:t>
            </a:r>
            <a:r>
              <a:rPr lang="fr-FR" b="1" dirty="0" err="1" smtClean="0"/>
              <a:t>following</a:t>
            </a:r>
            <a:r>
              <a:rPr lang="fr-FR" b="1" dirty="0" smtClean="0"/>
              <a:t> the </a:t>
            </a:r>
            <a:r>
              <a:rPr lang="fr-FR" b="1" dirty="0" err="1" smtClean="0"/>
              <a:t>Evaluator’s</a:t>
            </a:r>
            <a:r>
              <a:rPr lang="fr-FR" b="1" dirty="0" smtClean="0"/>
              <a:t> goal?</a:t>
            </a:r>
            <a:endParaRPr lang="fr-FR" b="1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87928F6-034E-41A1-B75E-37BC230D089D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354314" y="858203"/>
            <a:ext cx="935671" cy="578085"/>
            <a:chOff x="2908973" y="1017863"/>
            <a:chExt cx="3410732" cy="1344383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62A9C6-8E9E-42D8-96F6-E441B24CF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FCF404B-0267-4309-B824-1046709C8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93CCF1A-82B4-4A47-B85D-85C80FF18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ECBDB07-B6FB-48B6-95EF-A4D992008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6A141CE-49EE-4B43-A0AD-D57751D76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7E22C43-FB5D-47B6-A783-99390A553F2E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7346962" y="658219"/>
            <a:ext cx="943023" cy="585534"/>
            <a:chOff x="3486261" y="738436"/>
            <a:chExt cx="2177986" cy="133341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5299B3A0-8378-4D3D-AC47-26CA0455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07A135CD-5B45-480E-97C0-F9D7465A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FA25D0DE-C859-4FD9-B498-5878AB69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C6680D7-C7CB-4847-A58E-3533328D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815DF1BB-F293-4336-8B23-B2FB48F7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6591F16-2ADB-46D2-B4DB-F47BD59CDFE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749" y="268656"/>
            <a:ext cx="395984" cy="41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3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/>
          <p:cNvSpPr>
            <a:spLocks noGrp="1"/>
          </p:cNvSpPr>
          <p:nvPr>
            <p:ph type="title"/>
          </p:nvPr>
        </p:nvSpPr>
        <p:spPr>
          <a:xfrm>
            <a:off x="368065" y="193755"/>
            <a:ext cx="8343856" cy="432000"/>
          </a:xfrm>
        </p:spPr>
        <p:txBody>
          <a:bodyPr/>
          <a:lstStyle/>
          <a:p>
            <a:r>
              <a:rPr lang="fr-FR" dirty="0" err="1" smtClean="0"/>
              <a:t>Side</a:t>
            </a:r>
            <a:r>
              <a:rPr lang="fr-FR" dirty="0" smtClean="0"/>
              <a:t> </a:t>
            </a:r>
            <a:r>
              <a:rPr lang="fr-FR" dirty="0" err="1" smtClean="0"/>
              <a:t>channel</a:t>
            </a:r>
            <a:r>
              <a:rPr lang="fr-FR" dirty="0" smtClean="0"/>
              <a:t> </a:t>
            </a:r>
            <a:r>
              <a:rPr lang="fr-FR" dirty="0" err="1" smtClean="0"/>
              <a:t>attacks</a:t>
            </a: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770380" y="977665"/>
            <a:ext cx="5227320" cy="67818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 smtClean="0"/>
              <a:t>State-of-the-art solutions</a:t>
            </a:r>
            <a:endParaRPr lang="fr-FR" b="1" dirty="0"/>
          </a:p>
        </p:txBody>
      </p:sp>
      <p:cxnSp>
        <p:nvCxnSpPr>
          <p:cNvPr id="9" name="Connecteur droit avec flèche 8"/>
          <p:cNvCxnSpPr>
            <a:stCxn id="6" idx="2"/>
          </p:cNvCxnSpPr>
          <p:nvPr/>
        </p:nvCxnSpPr>
        <p:spPr>
          <a:xfrm flipH="1">
            <a:off x="2151380" y="1655845"/>
            <a:ext cx="2232660" cy="1295400"/>
          </a:xfrm>
          <a:prstGeom prst="straightConnector1">
            <a:avLst/>
          </a:prstGeom>
          <a:ln w="9525" cmpd="sng">
            <a:solidFill>
              <a:srgbClr val="FFFF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4384040" y="1655845"/>
            <a:ext cx="2232660" cy="1295400"/>
          </a:xfrm>
          <a:prstGeom prst="straightConnector1">
            <a:avLst/>
          </a:prstGeom>
          <a:ln w="9525" cmpd="sng">
            <a:solidFill>
              <a:srgbClr val="FFFF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à coins arrondis 13"/>
          <p:cNvSpPr/>
          <p:nvPr/>
        </p:nvSpPr>
        <p:spPr>
          <a:xfrm>
            <a:off x="-530860" y="2780801"/>
            <a:ext cx="5227320" cy="67818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500" b="1" dirty="0" err="1" smtClean="0">
                <a:solidFill>
                  <a:srgbClr val="2AA7DF"/>
                </a:solidFill>
              </a:rPr>
              <a:t>Classical</a:t>
            </a:r>
            <a:r>
              <a:rPr lang="fr-FR" sz="1500" b="1" dirty="0" smtClean="0">
                <a:solidFill>
                  <a:srgbClr val="2AA7DF"/>
                </a:solidFill>
              </a:rPr>
              <a:t> SCA </a:t>
            </a:r>
          </a:p>
          <a:p>
            <a:pPr algn="ctr"/>
            <a:r>
              <a:rPr lang="fr-FR" sz="1500" b="1" dirty="0" smtClean="0">
                <a:solidFill>
                  <a:srgbClr val="2AA7DF"/>
                </a:solidFill>
              </a:rPr>
              <a:t>(Template, </a:t>
            </a:r>
            <a:r>
              <a:rPr lang="fr-FR" sz="1500" b="1" dirty="0" err="1" smtClean="0">
                <a:solidFill>
                  <a:srgbClr val="2AA7DF"/>
                </a:solidFill>
              </a:rPr>
              <a:t>stochastic</a:t>
            </a:r>
            <a:r>
              <a:rPr lang="fr-FR" sz="1500" b="1" dirty="0" smtClean="0">
                <a:solidFill>
                  <a:srgbClr val="2AA7DF"/>
                </a:solidFill>
              </a:rPr>
              <a:t> </a:t>
            </a:r>
            <a:r>
              <a:rPr lang="fr-FR" sz="1500" b="1" dirty="0" err="1" smtClean="0">
                <a:solidFill>
                  <a:srgbClr val="2AA7DF"/>
                </a:solidFill>
              </a:rPr>
              <a:t>attack</a:t>
            </a:r>
            <a:r>
              <a:rPr lang="fr-FR" sz="1500" b="1" dirty="0" smtClean="0">
                <a:solidFill>
                  <a:srgbClr val="2AA7DF"/>
                </a:solidFill>
              </a:rPr>
              <a:t>)</a:t>
            </a:r>
            <a:endParaRPr lang="fr-FR" sz="1500" b="1" dirty="0">
              <a:solidFill>
                <a:srgbClr val="2AA7DF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4196191" y="2780801"/>
            <a:ext cx="5227320" cy="67818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500" b="1" dirty="0" err="1" smtClean="0">
                <a:solidFill>
                  <a:srgbClr val="05FF05"/>
                </a:solidFill>
              </a:rPr>
              <a:t>Deep</a:t>
            </a:r>
            <a:r>
              <a:rPr lang="fr-FR" sz="1500" b="1" dirty="0" smtClean="0">
                <a:solidFill>
                  <a:srgbClr val="05FF05"/>
                </a:solidFill>
              </a:rPr>
              <a:t> </a:t>
            </a:r>
            <a:r>
              <a:rPr lang="fr-FR" sz="1500" b="1" dirty="0" err="1" smtClean="0">
                <a:solidFill>
                  <a:srgbClr val="05FF05"/>
                </a:solidFill>
              </a:rPr>
              <a:t>learning-based</a:t>
            </a:r>
            <a:r>
              <a:rPr lang="fr-FR" sz="1500" b="1" dirty="0" smtClean="0">
                <a:solidFill>
                  <a:srgbClr val="05FF05"/>
                </a:solidFill>
              </a:rPr>
              <a:t> SCA</a:t>
            </a:r>
            <a:endParaRPr lang="fr-FR" sz="1500" b="1" dirty="0">
              <a:solidFill>
                <a:srgbClr val="05FF05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DD273E5-A67A-4D48-98C5-A128272F4A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80" y="3333212"/>
            <a:ext cx="2718440" cy="124663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8" y="3333212"/>
            <a:ext cx="3319984" cy="123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1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Classical</a:t>
            </a:r>
            <a:r>
              <a:rPr lang="fr-FR" dirty="0" smtClean="0"/>
              <a:t> vs. </a:t>
            </a:r>
            <a:r>
              <a:rPr lang="fr-FR" dirty="0" err="1" smtClean="0"/>
              <a:t>Deep</a:t>
            </a:r>
            <a:r>
              <a:rPr lang="fr-FR" dirty="0" smtClean="0"/>
              <a:t> Learning-</a:t>
            </a:r>
            <a:r>
              <a:rPr lang="fr-FR" dirty="0" err="1" smtClean="0"/>
              <a:t>based</a:t>
            </a:r>
            <a:r>
              <a:rPr lang="fr-FR" dirty="0" smtClean="0"/>
              <a:t> SCA</a:t>
            </a:r>
            <a:endParaRPr lang="fr-FR" dirty="0"/>
          </a:p>
        </p:txBody>
      </p:sp>
      <p:sp>
        <p:nvSpPr>
          <p:cNvPr id="7" name="Rectangle : coins arrondis 17">
            <a:extLst>
              <a:ext uri="{FF2B5EF4-FFF2-40B4-BE49-F238E27FC236}">
                <a16:creationId xmlns:a16="http://schemas.microsoft.com/office/drawing/2014/main" id="{92372D1A-9C04-4657-8D49-476E3F0221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139438" y="676900"/>
            <a:ext cx="2365599" cy="404017"/>
          </a:xfrm>
          <a:prstGeom prst="round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>
                <a:solidFill>
                  <a:srgbClr val="2AA7DF"/>
                </a:solidFill>
              </a:rPr>
              <a:t>Classical</a:t>
            </a:r>
            <a:endParaRPr lang="fr-FR" b="1" dirty="0">
              <a:solidFill>
                <a:srgbClr val="2AA7DF"/>
              </a:solidFill>
            </a:endParaRPr>
          </a:p>
        </p:txBody>
      </p:sp>
      <p:sp>
        <p:nvSpPr>
          <p:cNvPr id="8" name="Rectangle : coins arrondis 25">
            <a:extLst>
              <a:ext uri="{FF2B5EF4-FFF2-40B4-BE49-F238E27FC236}">
                <a16:creationId xmlns:a16="http://schemas.microsoft.com/office/drawing/2014/main" id="{F51FEBFF-1381-4FAA-B80E-8BBC0FEDD4F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70319" y="676900"/>
            <a:ext cx="2365599" cy="404017"/>
          </a:xfrm>
          <a:prstGeom prst="round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5FF05"/>
                </a:solidFill>
              </a:rPr>
              <a:t>DLSCA</a:t>
            </a:r>
            <a:endParaRPr lang="fr-FR" b="1" dirty="0">
              <a:solidFill>
                <a:srgbClr val="05FF05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47" y="2646805"/>
            <a:ext cx="287357" cy="23317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46" y="3312280"/>
            <a:ext cx="287357" cy="23317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522" y="3916143"/>
            <a:ext cx="287357" cy="233172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54E942FB-31D0-47F0-A0BC-56B61E5DE29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22" y="4531413"/>
            <a:ext cx="287357" cy="233172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9FF095BE-9328-49E1-8F94-3D12DBE9F74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47" y="3910911"/>
            <a:ext cx="257556" cy="25755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9FF095BE-9328-49E1-8F94-3D12DBE9F74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47" y="4531413"/>
            <a:ext cx="257556" cy="257556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9FF095BE-9328-49E1-8F94-3D12DBE9F74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22" y="2669993"/>
            <a:ext cx="257556" cy="257556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9FF095BE-9328-49E1-8F94-3D12DBE9F74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1" y="3298898"/>
            <a:ext cx="257556" cy="257556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099" y="1167101"/>
            <a:ext cx="3319984" cy="1234168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8DD273E5-A67A-4D48-98C5-A128272F4A53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562" y="1160866"/>
            <a:ext cx="2718440" cy="124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 : coins arrondis 17">
                <a:extLst>
                  <a:ext uri="{FF2B5EF4-FFF2-40B4-BE49-F238E27FC236}">
                    <a16:creationId xmlns:a16="http://schemas.microsoft.com/office/drawing/2014/main" id="{92372D1A-9C04-4657-8D49-476E3F02211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84292" y="2596762"/>
                <a:ext cx="2963285" cy="404017"/>
              </a:xfrm>
              <a:prstGeom prst="round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>
                    <a:solidFill>
                      <a:schemeClr val="bg1"/>
                    </a:solidFill>
                  </a:rPr>
                  <a:t>No </a:t>
                </a:r>
                <a:r>
                  <a:rPr lang="fr-FR" dirty="0" err="1" smtClean="0">
                    <a:solidFill>
                      <a:schemeClr val="bg1"/>
                    </a:solidFill>
                  </a:rPr>
                  <a:t>hypothesis</a:t>
                </a:r>
                <a:r>
                  <a:rPr lang="fr-FR" dirty="0" smtClean="0">
                    <a:solidFill>
                      <a:schemeClr val="bg1"/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fr-FR" dirty="0" smtClean="0">
                    <a:solidFill>
                      <a:schemeClr val="bg1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endParaRPr lang="fr-FR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 : coins arrondis 17">
                <a:extLst>
                  <a:ext uri="{FF2B5EF4-FFF2-40B4-BE49-F238E27FC236}">
                    <a16:creationId xmlns:a16="http://schemas.microsoft.com/office/drawing/2014/main" id="{92372D1A-9C04-4657-8D49-476E3F0221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2"/>
                </p:custDataLst>
              </p:nvPr>
            </p:nvSpPr>
            <p:spPr>
              <a:xfrm>
                <a:off x="84292" y="2596762"/>
                <a:ext cx="2963285" cy="404017"/>
              </a:xfrm>
              <a:prstGeom prst="roundRect">
                <a:avLst/>
              </a:prstGeom>
              <a:blipFill>
                <a:blip r:embed="rId23"/>
                <a:stretch>
                  <a:fillRect t="-3030" b="-1969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 : coins arrondis 17">
            <a:extLst>
              <a:ext uri="{FF2B5EF4-FFF2-40B4-BE49-F238E27FC236}">
                <a16:creationId xmlns:a16="http://schemas.microsoft.com/office/drawing/2014/main" id="{92372D1A-9C04-4657-8D49-476E3F022115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4291" y="3225667"/>
            <a:ext cx="2963285" cy="404017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Mitigate</a:t>
            </a:r>
            <a:r>
              <a:rPr lang="fr-FR" dirty="0" smtClean="0">
                <a:solidFill>
                  <a:schemeClr val="bg1"/>
                </a:solidFill>
              </a:rPr>
              <a:t> the </a:t>
            </a:r>
            <a:r>
              <a:rPr lang="fr-FR" dirty="0" err="1" smtClean="0">
                <a:solidFill>
                  <a:schemeClr val="bg1"/>
                </a:solidFill>
              </a:rPr>
              <a:t>preprocessing</a:t>
            </a:r>
            <a:r>
              <a:rPr lang="fr-FR" dirty="0" smtClean="0">
                <a:solidFill>
                  <a:schemeClr val="bg1"/>
                </a:solidFill>
              </a:rPr>
              <a:t> phase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17">
            <a:extLst>
              <a:ext uri="{FF2B5EF4-FFF2-40B4-BE49-F238E27FC236}">
                <a16:creationId xmlns:a16="http://schemas.microsoft.com/office/drawing/2014/main" id="{92372D1A-9C04-4657-8D49-476E3F022115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4288" y="3816799"/>
            <a:ext cx="3329470" cy="37292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Interpretable</a:t>
            </a:r>
            <a:r>
              <a:rPr lang="fr-FR" dirty="0" smtClean="0">
                <a:solidFill>
                  <a:schemeClr val="bg1"/>
                </a:solidFill>
              </a:rPr>
              <a:t> / </a:t>
            </a:r>
            <a:r>
              <a:rPr lang="fr-FR" dirty="0" err="1" smtClean="0">
                <a:solidFill>
                  <a:schemeClr val="bg1"/>
                </a:solidFill>
              </a:rPr>
              <a:t>Explainable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6" name="Rectangle : coins arrondis 17">
            <a:extLst>
              <a:ext uri="{FF2B5EF4-FFF2-40B4-BE49-F238E27FC236}">
                <a16:creationId xmlns:a16="http://schemas.microsoft.com/office/drawing/2014/main" id="{92372D1A-9C04-4657-8D49-476E3F022115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84292" y="4416309"/>
            <a:ext cx="3329470" cy="37292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Time to </a:t>
            </a:r>
            <a:r>
              <a:rPr lang="fr-FR" dirty="0" err="1" smtClean="0">
                <a:solidFill>
                  <a:schemeClr val="bg1"/>
                </a:solidFill>
              </a:rPr>
              <a:t>construct</a:t>
            </a:r>
            <a:r>
              <a:rPr lang="fr-FR" dirty="0" smtClean="0">
                <a:solidFill>
                  <a:schemeClr val="bg1"/>
                </a:solidFill>
              </a:rPr>
              <a:t> the </a:t>
            </a:r>
            <a:r>
              <a:rPr lang="fr-FR" dirty="0" err="1" smtClean="0">
                <a:solidFill>
                  <a:schemeClr val="bg1"/>
                </a:solidFill>
              </a:rPr>
              <a:t>statistical</a:t>
            </a:r>
            <a:r>
              <a:rPr lang="fr-FR" smtClean="0">
                <a:solidFill>
                  <a:schemeClr val="bg1"/>
                </a:solidFill>
              </a:rPr>
              <a:t> model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7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4652335" y="2071226"/>
                <a:ext cx="38445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</a:rPr>
                  <a:t>2 – Estimation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e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r>
                  <a:rPr lang="fr-FR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 smtClean="0">
                    <a:solidFill>
                      <a:schemeClr val="bg1"/>
                    </a:solidFill>
                  </a:rPr>
                  <a:t>without</a:t>
                </a:r>
                <a:r>
                  <a:rPr lang="fr-FR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 smtClean="0">
                    <a:solidFill>
                      <a:schemeClr val="bg1"/>
                    </a:solidFill>
                  </a:rPr>
                  <a:t>any</a:t>
                </a:r>
                <a:r>
                  <a:rPr lang="fr-FR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 smtClean="0">
                    <a:solidFill>
                      <a:schemeClr val="bg1"/>
                    </a:solidFill>
                  </a:rPr>
                  <a:t>assumption</a:t>
                </a:r>
                <a:r>
                  <a:rPr lang="fr-FR" dirty="0" smtClean="0">
                    <a:solidFill>
                      <a:schemeClr val="bg1"/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fr-FR" dirty="0" smtClean="0">
                    <a:solidFill>
                      <a:schemeClr val="bg1"/>
                    </a:solidFill>
                  </a:rPr>
                  <a:t> and/or </a:t>
                </a:r>
                <a:r>
                  <a:rPr lang="fr-FR" b="1" dirty="0" smtClean="0">
                    <a:solidFill>
                      <a:schemeClr val="bg1"/>
                    </a:solidFill>
                  </a:rPr>
                  <a:t>Z</a:t>
                </a:r>
                <a:endParaRPr lang="fr-FR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4652335" y="2071226"/>
                <a:ext cx="3844514" cy="646331"/>
              </a:xfrm>
              <a:prstGeom prst="rect">
                <a:avLst/>
              </a:prstGeom>
              <a:blipFill>
                <a:blip r:embed="rId11"/>
                <a:stretch>
                  <a:fillRect l="-1268" t="-56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Recap</a:t>
            </a:r>
            <a:r>
              <a:rPr lang="fr-FR" dirty="0" smtClean="0"/>
              <a:t>’</a:t>
            </a:r>
            <a:endParaRPr lang="fr-FR" dirty="0"/>
          </a:p>
        </p:txBody>
      </p:sp>
      <p:sp>
        <p:nvSpPr>
          <p:cNvPr id="8" name="Rectangle : coins arrondis 39">
            <a:extLst>
              <a:ext uri="{FF2B5EF4-FFF2-40B4-BE49-F238E27FC236}">
                <a16:creationId xmlns:a16="http://schemas.microsoft.com/office/drawing/2014/main" id="{D3B620E8-1C02-49F2-A70D-DFE4349C7F3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68066" y="963042"/>
            <a:ext cx="8425416" cy="581491"/>
          </a:xfrm>
          <a:prstGeom prst="round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1600" dirty="0"/>
              <a:t>Target a system, </a:t>
            </a:r>
            <a:r>
              <a:rPr lang="fr-FR" sz="1600" b="1" u="sng" dirty="0">
                <a:solidFill>
                  <a:srgbClr val="FFC000"/>
                </a:solidFill>
              </a:rPr>
              <a:t>in </a:t>
            </a:r>
            <a:r>
              <a:rPr lang="fr-FR" sz="1600" b="1" u="sng" dirty="0" err="1">
                <a:solidFill>
                  <a:srgbClr val="FFC000"/>
                </a:solidFill>
              </a:rPr>
              <a:t>constraint</a:t>
            </a:r>
            <a:r>
              <a:rPr lang="fr-FR" sz="1600" b="1" u="sng" dirty="0">
                <a:solidFill>
                  <a:srgbClr val="FFC000"/>
                </a:solidFill>
              </a:rPr>
              <a:t> time</a:t>
            </a:r>
            <a:r>
              <a:rPr lang="fr-FR" sz="1600" dirty="0"/>
              <a:t>, to </a:t>
            </a:r>
            <a:r>
              <a:rPr lang="fr-FR" sz="1600" dirty="0" err="1"/>
              <a:t>retrieve</a:t>
            </a:r>
            <a:r>
              <a:rPr lang="fr-FR" sz="1600" dirty="0"/>
              <a:t> the secret information </a:t>
            </a:r>
            <a:r>
              <a:rPr lang="fr-FR" sz="1600" dirty="0" err="1"/>
              <a:t>it</a:t>
            </a:r>
            <a:r>
              <a:rPr lang="fr-FR" sz="1600" dirty="0"/>
              <a:t> </a:t>
            </a:r>
            <a:r>
              <a:rPr lang="fr-FR" sz="1600" dirty="0" err="1"/>
              <a:t>contains</a:t>
            </a:r>
            <a:r>
              <a:rPr lang="fr-FR" sz="1600" dirty="0"/>
              <a:t> </a:t>
            </a:r>
            <a:r>
              <a:rPr lang="fr-FR" sz="1600" dirty="0" err="1"/>
              <a:t>using</a:t>
            </a:r>
            <a:r>
              <a:rPr lang="fr-FR" sz="1600" dirty="0"/>
              <a:t> </a:t>
            </a:r>
            <a:r>
              <a:rPr lang="fr-FR" sz="1600" b="1" u="sng" dirty="0" err="1" smtClean="0">
                <a:solidFill>
                  <a:srgbClr val="FFC000"/>
                </a:solidFill>
              </a:rPr>
              <a:t>interpretable</a:t>
            </a:r>
            <a:r>
              <a:rPr lang="fr-FR" sz="1600" b="1" u="sng" dirty="0" smtClean="0">
                <a:solidFill>
                  <a:srgbClr val="FFC000"/>
                </a:solidFill>
              </a:rPr>
              <a:t>/</a:t>
            </a:r>
            <a:r>
              <a:rPr lang="fr-FR" sz="1600" b="1" u="sng" dirty="0" err="1" smtClean="0">
                <a:solidFill>
                  <a:srgbClr val="FFC000"/>
                </a:solidFill>
              </a:rPr>
              <a:t>explainable</a:t>
            </a:r>
            <a:r>
              <a:rPr lang="fr-FR" sz="1600" b="1" u="sng" dirty="0" smtClean="0">
                <a:solidFill>
                  <a:srgbClr val="FFC000"/>
                </a:solidFill>
              </a:rPr>
              <a:t> </a:t>
            </a:r>
            <a:r>
              <a:rPr lang="fr-FR" sz="1600" b="1" u="sng" dirty="0" err="1">
                <a:solidFill>
                  <a:srgbClr val="FFC000"/>
                </a:solidFill>
              </a:rPr>
              <a:t>methods</a:t>
            </a:r>
            <a:endParaRPr lang="fr-FR" sz="1600" b="1" u="sng" dirty="0">
              <a:solidFill>
                <a:srgbClr val="FFC000"/>
              </a:solidFill>
            </a:endParaRPr>
          </a:p>
        </p:txBody>
      </p:sp>
      <p:sp>
        <p:nvSpPr>
          <p:cNvPr id="9" name="Rectangle : coins arrondis 40">
            <a:extLst>
              <a:ext uri="{FF2B5EF4-FFF2-40B4-BE49-F238E27FC236}">
                <a16:creationId xmlns:a16="http://schemas.microsoft.com/office/drawing/2014/main" id="{EF9143BE-CD00-46B3-87C3-DFE5809263D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68066" y="555336"/>
            <a:ext cx="8425415" cy="37896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err="1" smtClean="0"/>
              <a:t>Evaluator’s</a:t>
            </a:r>
            <a:r>
              <a:rPr lang="fr-FR" b="1" dirty="0" smtClean="0"/>
              <a:t> goal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1133391" y="1827789"/>
            <a:ext cx="1973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u="sng" dirty="0" smtClean="0">
                <a:solidFill>
                  <a:schemeClr val="bg1"/>
                </a:solidFill>
              </a:rPr>
              <a:t>Optimal solution?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81" y="2296916"/>
            <a:ext cx="1390314" cy="230153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52335" y="1706733"/>
            <a:ext cx="384451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1 – </a:t>
            </a:r>
            <a:r>
              <a:rPr lang="fr-FR" dirty="0" err="1" smtClean="0">
                <a:solidFill>
                  <a:schemeClr val="bg1"/>
                </a:solidFill>
              </a:rPr>
              <a:t>Interpretable</a:t>
            </a:r>
            <a:r>
              <a:rPr lang="fr-FR" dirty="0" smtClean="0">
                <a:solidFill>
                  <a:schemeClr val="bg1"/>
                </a:solidFill>
              </a:rPr>
              <a:t> &amp; </a:t>
            </a:r>
            <a:r>
              <a:rPr lang="fr-FR" dirty="0" err="1" smtClean="0">
                <a:solidFill>
                  <a:schemeClr val="bg1"/>
                </a:solidFill>
              </a:rPr>
              <a:t>Explainable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2B01E20-0220-4D66-963E-A2A0D3EEB3B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652335" y="2686300"/>
            <a:ext cx="3844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</a:t>
            </a:r>
            <a:r>
              <a:rPr lang="fr-FR" dirty="0" smtClean="0">
                <a:solidFill>
                  <a:schemeClr val="bg1"/>
                </a:solidFill>
              </a:rPr>
              <a:t> – </a:t>
            </a:r>
            <a:r>
              <a:rPr lang="fr-FR" dirty="0" err="1" smtClean="0">
                <a:solidFill>
                  <a:schemeClr val="bg1"/>
                </a:solidFill>
              </a:rPr>
              <a:t>Preventing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pre-processing</a:t>
            </a:r>
            <a:r>
              <a:rPr lang="fr-FR" dirty="0" smtClean="0">
                <a:solidFill>
                  <a:schemeClr val="bg1"/>
                </a:solidFill>
              </a:rPr>
              <a:t> phase</a:t>
            </a:r>
            <a:endParaRPr lang="fr-FR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652335" y="3301374"/>
                <a:ext cx="38445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</a:rPr>
                  <a:t>4 – Convergence </a:t>
                </a:r>
                <a:r>
                  <a:rPr lang="fr-FR" dirty="0" err="1" smtClean="0">
                    <a:solidFill>
                      <a:schemeClr val="bg1"/>
                    </a:solidFill>
                  </a:rPr>
                  <a:t>towards</a:t>
                </a:r>
                <a:r>
                  <a:rPr lang="fr-FR" dirty="0" smtClean="0">
                    <a:solidFill>
                      <a:schemeClr val="bg1"/>
                    </a:solidFill>
                  </a:rPr>
                  <a:t> the </a:t>
                </a:r>
                <a:r>
                  <a:rPr lang="fr-FR" dirty="0" err="1" smtClean="0">
                    <a:solidFill>
                      <a:schemeClr val="bg1"/>
                    </a:solidFill>
                  </a:rPr>
                  <a:t>true</a:t>
                </a:r>
                <a:r>
                  <a:rPr lang="fr-FR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 smtClean="0">
                    <a:solidFill>
                      <a:schemeClr val="bg1"/>
                    </a:solidFill>
                  </a:rPr>
                  <a:t>unknown</a:t>
                </a:r>
                <a:r>
                  <a:rPr lang="fr-FR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e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4652335" y="3301374"/>
                <a:ext cx="3844514" cy="646331"/>
              </a:xfrm>
              <a:prstGeom prst="rect">
                <a:avLst/>
              </a:prstGeom>
              <a:blipFill>
                <a:blip r:embed="rId14"/>
                <a:stretch>
                  <a:fillRect l="-1268" t="-5660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4652335" y="3922095"/>
                <a:ext cx="38445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</a:rPr>
                  <a:t>5 – </a:t>
                </a:r>
                <a:r>
                  <a:rPr lang="fr-FR" dirty="0" err="1" smtClean="0">
                    <a:solidFill>
                      <a:schemeClr val="bg1"/>
                    </a:solidFill>
                  </a:rPr>
                  <a:t>Minimizing</a:t>
                </a:r>
                <a:r>
                  <a:rPr lang="fr-FR" dirty="0" smtClean="0">
                    <a:solidFill>
                      <a:schemeClr val="bg1"/>
                    </a:solidFill>
                  </a:rPr>
                  <a:t> the time </a:t>
                </a:r>
                <a:r>
                  <a:rPr lang="fr-FR" dirty="0" err="1" smtClean="0">
                    <a:solidFill>
                      <a:schemeClr val="bg1"/>
                    </a:solidFill>
                  </a:rPr>
                  <a:t>required</a:t>
                </a:r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  <a:r>
                  <a:rPr lang="fr-FR" dirty="0" smtClean="0">
                    <a:solidFill>
                      <a:schemeClr val="bg1"/>
                    </a:solidFill>
                  </a:rPr>
                  <a:t>to </a:t>
                </a:r>
                <a:r>
                  <a:rPr lang="fr-FR" dirty="0" err="1" smtClean="0">
                    <a:solidFill>
                      <a:schemeClr val="bg1"/>
                    </a:solidFill>
                  </a:rPr>
                  <a:t>construct</a:t>
                </a:r>
                <a:r>
                  <a:rPr lang="fr-FR" dirty="0" smtClean="0">
                    <a:solidFill>
                      <a:schemeClr val="bg1"/>
                    </a:solidFill>
                  </a:rPr>
                  <a:t> an estimation of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e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func>
                  </m:oMath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2B01E20-0220-4D66-963E-A2A0D3EEB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4652335" y="3922095"/>
                <a:ext cx="3844514" cy="923330"/>
              </a:xfrm>
              <a:prstGeom prst="rect">
                <a:avLst/>
              </a:prstGeom>
              <a:blipFill>
                <a:blip r:embed="rId16"/>
                <a:stretch>
                  <a:fillRect l="-1268" t="-32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81" y="2296915"/>
            <a:ext cx="1390313" cy="2301533"/>
          </a:xfrm>
          <a:prstGeom prst="rect">
            <a:avLst/>
          </a:prstGeom>
        </p:spPr>
      </p:pic>
      <p:sp>
        <p:nvSpPr>
          <p:cNvPr id="19" name="Rectangle à coins arrondis 18"/>
          <p:cNvSpPr/>
          <p:nvPr/>
        </p:nvSpPr>
        <p:spPr>
          <a:xfrm>
            <a:off x="4652334" y="2716838"/>
            <a:ext cx="3776048" cy="615074"/>
          </a:xfrm>
          <a:prstGeom prst="roundRect">
            <a:avLst/>
          </a:prstGeom>
          <a:noFill/>
          <a:ln w="28575">
            <a:solidFill>
              <a:srgbClr val="05FF0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80" y="2296915"/>
            <a:ext cx="1390313" cy="2301531"/>
          </a:xfrm>
          <a:prstGeom prst="rect">
            <a:avLst/>
          </a:prstGeom>
        </p:spPr>
      </p:pic>
      <p:sp>
        <p:nvSpPr>
          <p:cNvPr id="22" name="Rectangle à coins arrondis 21"/>
          <p:cNvSpPr/>
          <p:nvPr/>
        </p:nvSpPr>
        <p:spPr>
          <a:xfrm>
            <a:off x="4652334" y="1706733"/>
            <a:ext cx="3776048" cy="363774"/>
          </a:xfrm>
          <a:prstGeom prst="roundRect">
            <a:avLst/>
          </a:prstGeom>
          <a:noFill/>
          <a:ln w="28575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4686568" y="3942865"/>
            <a:ext cx="3776048" cy="902559"/>
          </a:xfrm>
          <a:prstGeom prst="roundRect">
            <a:avLst/>
          </a:prstGeom>
          <a:noFill/>
          <a:ln w="28575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4652335" y="2097104"/>
            <a:ext cx="3776048" cy="615074"/>
          </a:xfrm>
          <a:prstGeom prst="roundRect">
            <a:avLst/>
          </a:prstGeom>
          <a:noFill/>
          <a:ln w="28575">
            <a:solidFill>
              <a:srgbClr val="05FF0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00838" y="2769632"/>
            <a:ext cx="918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5FF05"/>
                </a:solidFill>
              </a:rPr>
              <a:t>DLSCA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872521" y="2764973"/>
            <a:ext cx="1186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err="1">
                <a:solidFill>
                  <a:srgbClr val="0000FF"/>
                </a:solidFill>
              </a:rPr>
              <a:t>Classical</a:t>
            </a:r>
            <a:endParaRPr lang="fr-FR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12" grpId="0"/>
      <p:bldP spid="14" grpId="0"/>
      <p:bldP spid="15" grpId="0"/>
      <p:bldP spid="16" grpId="0"/>
      <p:bldP spid="19" grpId="0" animBg="1"/>
      <p:bldP spid="22" grpId="0" animBg="1"/>
      <p:bldP spid="23" grpId="0" animBg="1"/>
      <p:bldP spid="18" grpId="0" animBg="1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5867559" y="1926507"/>
            <a:ext cx="2949658" cy="895045"/>
            <a:chOff x="5363189" y="2600412"/>
            <a:chExt cx="2949658" cy="895045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00412"/>
              <a:ext cx="2949658" cy="872971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07770"/>
              <a:ext cx="2949658" cy="872971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15128"/>
              <a:ext cx="2949658" cy="872971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22486"/>
              <a:ext cx="2949658" cy="872971"/>
            </a:xfrm>
            <a:prstGeom prst="rect">
              <a:avLst/>
            </a:prstGeom>
          </p:spPr>
        </p:pic>
      </p:grp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68065" y="-720"/>
            <a:ext cx="8343856" cy="432000"/>
          </a:xfrm>
        </p:spPr>
        <p:txBody>
          <a:bodyPr/>
          <a:lstStyle/>
          <a:p>
            <a:r>
              <a:rPr lang="fr-FR" dirty="0" err="1" smtClean="0"/>
              <a:t>Towards</a:t>
            </a:r>
            <a:r>
              <a:rPr lang="fr-FR" dirty="0" smtClean="0"/>
              <a:t> a new DLSCA solution </a:t>
            </a:r>
            <a:r>
              <a:rPr lang="fr-FR" dirty="0" err="1" smtClean="0"/>
              <a:t>derived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[SLP05]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 : coins arrondis 59">
                <a:extLst>
                  <a:ext uri="{FF2B5EF4-FFF2-40B4-BE49-F238E27FC236}">
                    <a16:creationId xmlns:a16="http://schemas.microsoft.com/office/drawing/2014/main" id="{741A5D8D-C55F-4674-B5B2-DD69E58A7EC8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368065" y="894224"/>
                <a:ext cx="8425416" cy="606119"/>
              </a:xfrm>
              <a:prstGeom prst="roundRect">
                <a:avLst/>
              </a:prstGeom>
              <a:noFill/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fr-FR" sz="1600" dirty="0"/>
                  <a:t>A </a:t>
                </a:r>
                <a:r>
                  <a:rPr lang="fr-FR" sz="1600" dirty="0" err="1"/>
                  <a:t>leakage</a:t>
                </a:r>
                <a:r>
                  <a:rPr lang="fr-FR" sz="1600" dirty="0"/>
                  <a:t> model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:</m:t>
                    </m:r>
                    <m:sSubSup>
                      <m:sSub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fr-FR" sz="16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fr-FR" sz="1600" dirty="0"/>
                  <a:t> </a:t>
                </a:r>
                <a:r>
                  <a:rPr lang="fr-FR" sz="1600" dirty="0" err="1"/>
                  <a:t>characterizes</a:t>
                </a:r>
                <a:r>
                  <a:rPr lang="fr-FR" sz="1600" dirty="0"/>
                  <a:t> </a:t>
                </a:r>
                <a:r>
                  <a:rPr lang="fr-FR" sz="1600" dirty="0" smtClean="0"/>
                  <a:t>the impact of a </a:t>
                </a:r>
                <a:r>
                  <a:rPr lang="fr-FR" sz="1600" dirty="0"/>
                  <a:t>sensitive variable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sz="160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fr-FR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/>
                  <a:t> </a:t>
                </a:r>
                <a:r>
                  <a:rPr lang="fr-FR" sz="1600" dirty="0" smtClean="0"/>
                  <a:t>on </a:t>
                </a:r>
                <a:r>
                  <a:rPr lang="fr-FR" sz="1600" dirty="0"/>
                  <a:t>a </a:t>
                </a:r>
                <a:r>
                  <a:rPr lang="fr-FR" sz="1600" dirty="0" err="1"/>
                  <a:t>physical</a:t>
                </a:r>
                <a:r>
                  <a:rPr lang="fr-FR" sz="1600" dirty="0"/>
                  <a:t> trace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6" name="Rectangle : coins arrondis 59">
                <a:extLst>
                  <a:ext uri="{FF2B5EF4-FFF2-40B4-BE49-F238E27FC236}">
                    <a16:creationId xmlns:a16="http://schemas.microsoft.com/office/drawing/2014/main" id="{741A5D8D-C55F-4674-B5B2-DD69E58A7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368065" y="894224"/>
                <a:ext cx="8425416" cy="606119"/>
              </a:xfrm>
              <a:prstGeom prst="roundRect">
                <a:avLst/>
              </a:prstGeom>
              <a:blipFill>
                <a:blip r:embed="rId11"/>
                <a:stretch>
                  <a:fillRect b="-7619"/>
                </a:stretch>
              </a:blipFill>
              <a:ln w="38100"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 : coins arrondis 2">
                <a:extLst>
                  <a:ext uri="{FF2B5EF4-FFF2-40B4-BE49-F238E27FC236}">
                    <a16:creationId xmlns:a16="http://schemas.microsoft.com/office/drawing/2014/main" id="{34EF0B2F-6519-4AFA-BEF0-C683F20B1D51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368064" y="500482"/>
                <a:ext cx="8425415" cy="378962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b="1" dirty="0" err="1" smtClean="0"/>
                  <a:t>Leakage</a:t>
                </a:r>
                <a:r>
                  <a:rPr lang="fr-FR" b="1" dirty="0" smtClean="0"/>
                  <a:t> model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endParaRPr lang="fr-FR" b="1" dirty="0"/>
              </a:p>
            </p:txBody>
          </p:sp>
        </mc:Choice>
        <mc:Fallback xmlns="">
          <p:sp>
            <p:nvSpPr>
              <p:cNvPr id="7" name="Rectangle : coins arrondis 2">
                <a:extLst>
                  <a:ext uri="{FF2B5EF4-FFF2-40B4-BE49-F238E27FC236}">
                    <a16:creationId xmlns:a16="http://schemas.microsoft.com/office/drawing/2014/main" id="{34EF0B2F-6519-4AFA-BEF0-C683F20B1D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368064" y="500482"/>
                <a:ext cx="8425415" cy="378962"/>
              </a:xfrm>
              <a:prstGeom prst="roundRect">
                <a:avLst/>
              </a:prstGeom>
              <a:blipFill>
                <a:blip r:embed="rId13"/>
                <a:stretch>
                  <a:fillRect l="-362" t="-6452" b="-241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3919561" y="1709280"/>
                <a:ext cx="49540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fr-FR" dirty="0" smtClean="0"/>
                  <a:t> </a:t>
                </a:r>
                <a:r>
                  <a:rPr lang="fr-FR" dirty="0" smtClean="0">
                    <a:solidFill>
                      <a:schemeClr val="bg1"/>
                    </a:solidFill>
                  </a:rPr>
                  <a:t>s.t. </a:t>
                </a:r>
                <a14:m>
                  <m:oMath xmlns:m="http://schemas.openxmlformats.org/officeDocument/2006/math">
                    <m:r>
                      <a:rPr lang="fr-FR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𝐙</m:t>
                    </m:r>
                    <m:r>
                      <a:rPr lang="fr-FR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 </m:t>
                    </m:r>
                    <m:r>
                      <a:rPr lang="fr-FR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5F26304-B0B1-4879-B6D4-3BD165258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3919561" y="1709280"/>
                <a:ext cx="4954094" cy="369332"/>
              </a:xfrm>
              <a:prstGeom prst="rect">
                <a:avLst/>
              </a:prstGeom>
              <a:blipFill>
                <a:blip r:embed="rId1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9B42AFBF-ECE0-49AF-A2CF-A57D88260A4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35309" y="1598367"/>
            <a:ext cx="3023391" cy="1539415"/>
            <a:chOff x="2908973" y="1017863"/>
            <a:chExt cx="3410732" cy="1344383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564A4A6-8240-423C-A27A-746DFEE4C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B9E8F65-F996-401E-8A17-26332834F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4AE524E-3AAA-47F4-8966-0F83F9DA4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2E725F4-C8B7-4DE2-89B3-6B05DDD27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D42C429-54AD-407D-853E-2D0CB1E97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5845453" y="2037506"/>
                <a:ext cx="3258456" cy="401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fr-FR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nary>
                      <m:naryPr>
                        <m:chr m:val="∑"/>
                        <m:ctrlP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fr-F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fr-FR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e>
                    </m:nary>
                  </m:oMath>
                </a14:m>
                <a:endParaRPr lang="fr-FR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453" y="2037506"/>
                <a:ext cx="3258456" cy="401648"/>
              </a:xfrm>
              <a:prstGeom prst="rect">
                <a:avLst/>
              </a:prstGeom>
              <a:blipFill>
                <a:blip r:embed="rId17"/>
                <a:stretch>
                  <a:fillRect l="-1685" t="-109091" b="-16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Ellipse 20"/>
          <p:cNvSpPr/>
          <p:nvPr/>
        </p:nvSpPr>
        <p:spPr>
          <a:xfrm>
            <a:off x="368064" y="3562067"/>
            <a:ext cx="508884" cy="494733"/>
          </a:xfrm>
          <a:prstGeom prst="ellipse">
            <a:avLst/>
          </a:prstGeom>
          <a:noFill/>
          <a:ln>
            <a:solidFill>
              <a:srgbClr val="2AA7D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368064" y="3214444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>
                <a:solidFill>
                  <a:schemeClr val="bg1"/>
                </a:solidFill>
              </a:rPr>
              <a:t>Attack scenario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840239" y="3652392"/>
                <a:ext cx="6379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>
                    <a:solidFill>
                      <a:schemeClr val="bg1"/>
                    </a:solidFill>
                  </a:rPr>
                  <a:t>Find</a:t>
                </a:r>
                <a:r>
                  <a:rPr lang="fr-FR" dirty="0" smtClean="0">
                    <a:solidFill>
                      <a:schemeClr val="bg1"/>
                    </a:solidFill>
                  </a:rPr>
                  <a:t> the coefficients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fr-FR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dirty="0" err="1" smtClean="0">
                    <a:solidFill>
                      <a:schemeClr val="bg1"/>
                    </a:solidFill>
                  </a:rPr>
                  <a:t>related</a:t>
                </a:r>
                <a:r>
                  <a:rPr lang="fr-FR" dirty="0" smtClean="0">
                    <a:solidFill>
                      <a:schemeClr val="bg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fr-F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 smtClean="0">
                    <a:solidFill>
                      <a:schemeClr val="bg1"/>
                    </a:solidFill>
                  </a:rPr>
                  <a:t> </a:t>
                </a:r>
                <a:r>
                  <a:rPr lang="fr-FR" sz="1400" i="1" dirty="0" smtClean="0">
                    <a:solidFill>
                      <a:schemeClr val="bg1"/>
                    </a:solidFill>
                  </a:rPr>
                  <a:t>(least square </a:t>
                </a:r>
                <a:r>
                  <a:rPr lang="fr-FR" sz="1400" i="1" dirty="0" err="1" smtClean="0">
                    <a:solidFill>
                      <a:schemeClr val="bg1"/>
                    </a:solidFill>
                  </a:rPr>
                  <a:t>method</a:t>
                </a:r>
                <a:r>
                  <a:rPr lang="fr-FR" sz="1400" i="1" dirty="0" smtClean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39" y="3652392"/>
                <a:ext cx="6379695" cy="369332"/>
              </a:xfrm>
              <a:prstGeom prst="rect">
                <a:avLst/>
              </a:prstGeom>
              <a:blipFill>
                <a:blip r:embed="rId18"/>
                <a:stretch>
                  <a:fillRect l="-860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Ellipse 26"/>
          <p:cNvSpPr/>
          <p:nvPr/>
        </p:nvSpPr>
        <p:spPr>
          <a:xfrm>
            <a:off x="368064" y="4102973"/>
            <a:ext cx="508884" cy="494733"/>
          </a:xfrm>
          <a:prstGeom prst="ellipse">
            <a:avLst/>
          </a:prstGeom>
          <a:noFill/>
          <a:ln>
            <a:solidFill>
              <a:srgbClr val="2AA7D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/>
              <a:t>2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840239" y="4193298"/>
                <a:ext cx="5859617" cy="410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</a:rPr>
                  <a:t>Estimate the distribution </a:t>
                </a:r>
                <a14:m>
                  <m:oMath xmlns:m="http://schemas.openxmlformats.org/officeDocument/2006/math">
                    <m:r>
                      <a:rPr lang="fr-FR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fr-FR" dirty="0" smtClean="0">
                    <a:solidFill>
                      <a:schemeClr val="bg1"/>
                    </a:solidFill>
                  </a:rPr>
                  <a:t> from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  <m:d>
                          <m:dPr>
                            <m:ctrlPr>
                              <a:rPr lang="fr-FR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fr-F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fr-FR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39" y="4193298"/>
                <a:ext cx="5859617" cy="410177"/>
              </a:xfrm>
              <a:prstGeom prst="rect">
                <a:avLst/>
              </a:prstGeom>
              <a:blipFill>
                <a:blip r:embed="rId19"/>
                <a:stretch>
                  <a:fillRect l="-937" t="-4478" b="-179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be 3"/>
          <p:cNvSpPr/>
          <p:nvPr/>
        </p:nvSpPr>
        <p:spPr>
          <a:xfrm>
            <a:off x="4063241" y="1884744"/>
            <a:ext cx="739140" cy="739140"/>
          </a:xfrm>
          <a:prstGeom prst="cube">
            <a:avLst/>
          </a:prstGeom>
          <a:solidFill>
            <a:schemeClr val="bg2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983009" y="2128291"/>
                <a:ext cx="750783" cy="380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009" y="2128291"/>
                <a:ext cx="750783" cy="380938"/>
              </a:xfrm>
              <a:prstGeom prst="rect">
                <a:avLst/>
              </a:prstGeom>
              <a:blipFill>
                <a:blip r:embed="rId20"/>
                <a:stretch>
                  <a:fillRect b="-158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Ellipse 23"/>
          <p:cNvSpPr/>
          <p:nvPr/>
        </p:nvSpPr>
        <p:spPr>
          <a:xfrm>
            <a:off x="3567691" y="2182007"/>
            <a:ext cx="377748" cy="367244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-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4955006" y="2172134"/>
            <a:ext cx="766654" cy="362973"/>
          </a:xfrm>
          <a:prstGeom prst="rightArrow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536735" y="2814870"/>
                <a:ext cx="14160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𝐙</m:t>
                      </m:r>
                      <m:r>
                        <a:rPr lang="fr-F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 </m:t>
                      </m:r>
                      <m:r>
                        <a:rPr lang="fr-F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0, </m:t>
                          </m:r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735" y="2814870"/>
                <a:ext cx="1416029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391801" y="4576459"/>
            <a:ext cx="837272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Werner Schindler, Kerstin </a:t>
            </a:r>
            <a:r>
              <a:rPr lang="fr-FR" sz="1100" dirty="0" err="1">
                <a:solidFill>
                  <a:schemeClr val="bg1"/>
                </a:solidFill>
              </a:rPr>
              <a:t>Lemke</a:t>
            </a:r>
            <a:r>
              <a:rPr lang="fr-FR" sz="1100" dirty="0">
                <a:solidFill>
                  <a:schemeClr val="bg1"/>
                </a:solidFill>
              </a:rPr>
              <a:t>, and </a:t>
            </a:r>
            <a:r>
              <a:rPr lang="fr-FR" sz="1100" dirty="0" err="1">
                <a:solidFill>
                  <a:schemeClr val="bg1"/>
                </a:solidFill>
              </a:rPr>
              <a:t>Christof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Paar</a:t>
            </a:r>
            <a:r>
              <a:rPr lang="fr-FR" sz="1100" dirty="0">
                <a:solidFill>
                  <a:schemeClr val="bg1"/>
                </a:solidFill>
              </a:rPr>
              <a:t>. A </a:t>
            </a:r>
            <a:r>
              <a:rPr lang="fr-FR" sz="1100" dirty="0" err="1">
                <a:solidFill>
                  <a:schemeClr val="bg1"/>
                </a:solidFill>
              </a:rPr>
              <a:t>stochastic</a:t>
            </a:r>
            <a:r>
              <a:rPr lang="fr-FR" sz="1100" dirty="0">
                <a:solidFill>
                  <a:schemeClr val="bg1"/>
                </a:solidFill>
              </a:rPr>
              <a:t> model for </a:t>
            </a:r>
            <a:r>
              <a:rPr lang="fr-FR" sz="1100" dirty="0" err="1">
                <a:solidFill>
                  <a:schemeClr val="bg1"/>
                </a:solidFill>
              </a:rPr>
              <a:t>differential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side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channel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cryptanalysis</a:t>
            </a:r>
            <a:r>
              <a:rPr lang="fr-FR" sz="1100" dirty="0">
                <a:solidFill>
                  <a:schemeClr val="bg1"/>
                </a:solidFill>
              </a:rPr>
              <a:t>. In </a:t>
            </a:r>
            <a:r>
              <a:rPr lang="fr-FR" sz="1100" dirty="0" err="1">
                <a:solidFill>
                  <a:schemeClr val="bg1"/>
                </a:solidFill>
              </a:rPr>
              <a:t>Josyula</a:t>
            </a:r>
            <a:r>
              <a:rPr lang="fr-FR" sz="1100" dirty="0">
                <a:solidFill>
                  <a:schemeClr val="bg1"/>
                </a:solidFill>
              </a:rPr>
              <a:t> Rao and Berk </a:t>
            </a:r>
            <a:r>
              <a:rPr lang="fr-FR" sz="1100" dirty="0" err="1">
                <a:solidFill>
                  <a:schemeClr val="bg1"/>
                </a:solidFill>
              </a:rPr>
              <a:t>Sunar</a:t>
            </a:r>
            <a:r>
              <a:rPr lang="fr-FR" sz="1100" dirty="0">
                <a:solidFill>
                  <a:schemeClr val="bg1"/>
                </a:solidFill>
              </a:rPr>
              <a:t>, editors, </a:t>
            </a:r>
            <a:r>
              <a:rPr lang="fr-FR" sz="1100" dirty="0" err="1">
                <a:solidFill>
                  <a:schemeClr val="bg1"/>
                </a:solidFill>
              </a:rPr>
              <a:t>Cryptographic</a:t>
            </a:r>
            <a:r>
              <a:rPr lang="fr-FR" sz="1100" dirty="0">
                <a:solidFill>
                  <a:schemeClr val="bg1"/>
                </a:solidFill>
              </a:rPr>
              <a:t> Hardware and Embedded </a:t>
            </a:r>
            <a:r>
              <a:rPr lang="fr-FR" sz="1100" dirty="0" err="1">
                <a:solidFill>
                  <a:schemeClr val="bg1"/>
                </a:solidFill>
              </a:rPr>
              <a:t>Systems</a:t>
            </a:r>
            <a:r>
              <a:rPr lang="fr-FR" sz="1100" dirty="0">
                <a:solidFill>
                  <a:schemeClr val="bg1"/>
                </a:solidFill>
              </a:rPr>
              <a:t> – CHES 2005, pages 30–46, Berlin, Heidelberg, 2005. Springer Berlin Heidelberg.</a:t>
            </a:r>
          </a:p>
        </p:txBody>
      </p:sp>
    </p:spTree>
    <p:extLst>
      <p:ext uri="{BB962C8B-B14F-4D97-AF65-F5344CB8AC3E}">
        <p14:creationId xmlns:p14="http://schemas.microsoft.com/office/powerpoint/2010/main" val="7298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9" grpId="0"/>
      <p:bldP spid="19" grpId="1"/>
      <p:bldP spid="21" grpId="0" animBg="1"/>
      <p:bldP spid="25" grpId="0"/>
      <p:bldP spid="26" grpId="0"/>
      <p:bldP spid="27" grpId="0" animBg="1"/>
      <p:bldP spid="28" grpId="0"/>
      <p:bldP spid="4" grpId="0" animBg="1"/>
      <p:bldP spid="5" grpId="0"/>
      <p:bldP spid="24" grpId="0" animBg="1"/>
      <p:bldP spid="9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68065" y="-720"/>
            <a:ext cx="8343856" cy="432000"/>
          </a:xfrm>
        </p:spPr>
        <p:txBody>
          <a:bodyPr/>
          <a:lstStyle/>
          <a:p>
            <a:r>
              <a:rPr lang="fr-FR" dirty="0" err="1"/>
              <a:t>Towards</a:t>
            </a:r>
            <a:r>
              <a:rPr lang="fr-FR" dirty="0"/>
              <a:t> a new DLSCA solution </a:t>
            </a:r>
            <a:r>
              <a:rPr lang="fr-FR" dirty="0" err="1"/>
              <a:t>derived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[SLP05]</a:t>
            </a:r>
          </a:p>
        </p:txBody>
      </p:sp>
      <p:sp>
        <p:nvSpPr>
          <p:cNvPr id="34" name="Rectangle : coins arrondis 2">
            <a:extLst>
              <a:ext uri="{FF2B5EF4-FFF2-40B4-BE49-F238E27FC236}">
                <a16:creationId xmlns:a16="http://schemas.microsoft.com/office/drawing/2014/main" id="{34EF0B2F-6519-4AFA-BEF0-C683F20B1D5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8064" y="500482"/>
            <a:ext cx="8425415" cy="37896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smtClean="0"/>
              <a:t>Contribution</a:t>
            </a:r>
            <a:endParaRPr lang="fr-FR" b="1" dirty="0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9B42AFBF-ECE0-49AF-A2CF-A57D88260A4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35985" y="1080207"/>
            <a:ext cx="2068850" cy="1053393"/>
            <a:chOff x="2908973" y="1017863"/>
            <a:chExt cx="3410732" cy="1344383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9564A4A6-8240-423C-A27A-746DFEE4C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4B9E8F65-F996-401E-8A17-26332834F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B4AE524E-3AAA-47F4-8966-0F83F9DA4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62E725F4-C8B7-4DE2-89B3-6B05DDD27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CD42C429-54AD-407D-853E-2D0CB1E97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sp>
        <p:nvSpPr>
          <p:cNvPr id="41" name="Cube 40"/>
          <p:cNvSpPr/>
          <p:nvPr/>
        </p:nvSpPr>
        <p:spPr>
          <a:xfrm>
            <a:off x="1901669" y="2928795"/>
            <a:ext cx="739140" cy="739140"/>
          </a:xfrm>
          <a:prstGeom prst="cube">
            <a:avLst/>
          </a:prstGeom>
          <a:solidFill>
            <a:schemeClr val="bg2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821437" y="3210100"/>
                <a:ext cx="750782" cy="380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437" y="3210100"/>
                <a:ext cx="750782" cy="380938"/>
              </a:xfrm>
              <a:prstGeom prst="rect">
                <a:avLst/>
              </a:prstGeom>
              <a:blipFill>
                <a:blip r:embed="rId10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Ellipse 42"/>
          <p:cNvSpPr/>
          <p:nvPr/>
        </p:nvSpPr>
        <p:spPr>
          <a:xfrm>
            <a:off x="2751875" y="2121181"/>
            <a:ext cx="377748" cy="367244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-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3517866" y="1978509"/>
            <a:ext cx="2031899" cy="616559"/>
            <a:chOff x="5363189" y="2600412"/>
            <a:chExt cx="2949658" cy="895045"/>
          </a:xfrm>
        </p:grpSpPr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00412"/>
              <a:ext cx="2949658" cy="872971"/>
            </a:xfrm>
            <a:prstGeom prst="rect">
              <a:avLst/>
            </a:prstGeom>
          </p:spPr>
        </p:pic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07770"/>
              <a:ext cx="2949658" cy="872971"/>
            </a:xfrm>
            <a:prstGeom prst="rect">
              <a:avLst/>
            </a:prstGeom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15128"/>
              <a:ext cx="2949658" cy="872971"/>
            </a:xfrm>
            <a:prstGeom prst="rect">
              <a:avLst/>
            </a:prstGeom>
          </p:spPr>
        </p:pic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22486"/>
              <a:ext cx="2949658" cy="87297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235985" y="2849944"/>
                <a:ext cx="890628" cy="1157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m:rPr>
                                <m:brk m:alnAt="7"/>
                              </m:r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mr>
                        <m:mr>
                          <m:e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[1]</m:t>
                            </m:r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−1]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85" y="2849944"/>
                <a:ext cx="890628" cy="11570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cteur droit avec flèche 16"/>
          <p:cNvCxnSpPr>
            <a:stCxn id="2" idx="3"/>
          </p:cNvCxnSpPr>
          <p:nvPr/>
        </p:nvCxnSpPr>
        <p:spPr>
          <a:xfrm>
            <a:off x="1126613" y="3428468"/>
            <a:ext cx="694824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stCxn id="41" idx="0"/>
            <a:endCxn id="43" idx="3"/>
          </p:cNvCxnSpPr>
          <p:nvPr/>
        </p:nvCxnSpPr>
        <p:spPr>
          <a:xfrm flipV="1">
            <a:off x="2363632" y="2434643"/>
            <a:ext cx="443563" cy="494152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stCxn id="40" idx="3"/>
            <a:endCxn id="43" idx="1"/>
          </p:cNvCxnSpPr>
          <p:nvPr/>
        </p:nvCxnSpPr>
        <p:spPr>
          <a:xfrm>
            <a:off x="2304835" y="1601884"/>
            <a:ext cx="502360" cy="573079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>
            <a:stCxn id="43" idx="6"/>
            <a:endCxn id="48" idx="1"/>
          </p:cNvCxnSpPr>
          <p:nvPr/>
        </p:nvCxnSpPr>
        <p:spPr>
          <a:xfrm flipV="1">
            <a:off x="3129623" y="2294395"/>
            <a:ext cx="388243" cy="1040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Cube 58"/>
          <p:cNvSpPr/>
          <p:nvPr/>
        </p:nvSpPr>
        <p:spPr>
          <a:xfrm>
            <a:off x="5217534" y="2963227"/>
            <a:ext cx="739140" cy="739140"/>
          </a:xfrm>
          <a:prstGeom prst="cube">
            <a:avLst/>
          </a:prstGeom>
          <a:solidFill>
            <a:schemeClr val="bg2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5106822" y="3254088"/>
                <a:ext cx="810094" cy="380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fr-F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822" y="3254088"/>
                <a:ext cx="810094" cy="380938"/>
              </a:xfrm>
              <a:prstGeom prst="rect">
                <a:avLst/>
              </a:prstGeom>
              <a:blipFill>
                <a:blip r:embed="rId13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/>
              <p:cNvSpPr txBox="1"/>
              <p:nvPr/>
            </p:nvSpPr>
            <p:spPr>
              <a:xfrm>
                <a:off x="3562010" y="2874216"/>
                <a:ext cx="890628" cy="1157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m:rPr>
                                <m:brk m:alnAt="7"/>
                              </m:r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mr>
                        <m:mr>
                          <m:e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[1]</m:t>
                            </m:r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−1]</m:t>
                                </m:r>
                              </m:e>
                              <m:e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eqArr>
                          </m:e>
                        </m:mr>
                      </m:m>
                    </m:oMath>
                  </m:oMathPara>
                </a14:m>
                <a:endParaRPr lang="fr-FR" sz="1400" dirty="0" err="1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1" name="ZoneTexte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2010" y="2874216"/>
                <a:ext cx="890628" cy="11570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Connecteur droit avec flèche 61"/>
          <p:cNvCxnSpPr/>
          <p:nvPr/>
        </p:nvCxnSpPr>
        <p:spPr>
          <a:xfrm>
            <a:off x="4442478" y="3462900"/>
            <a:ext cx="694824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>
            <a:stCxn id="59" idx="0"/>
          </p:cNvCxnSpPr>
          <p:nvPr/>
        </p:nvCxnSpPr>
        <p:spPr>
          <a:xfrm flipV="1">
            <a:off x="5679497" y="2469075"/>
            <a:ext cx="443563" cy="494152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Ellipse 63"/>
          <p:cNvSpPr/>
          <p:nvPr/>
        </p:nvSpPr>
        <p:spPr>
          <a:xfrm>
            <a:off x="5966834" y="2111041"/>
            <a:ext cx="377748" cy="367244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65" name="Connecteur droit avec flèche 64"/>
          <p:cNvCxnSpPr>
            <a:stCxn id="48" idx="3"/>
          </p:cNvCxnSpPr>
          <p:nvPr/>
        </p:nvCxnSpPr>
        <p:spPr>
          <a:xfrm flipV="1">
            <a:off x="5549765" y="2289326"/>
            <a:ext cx="406232" cy="5069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70B9EC38-BE72-46C5-9257-4BC90F01CEC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756476" y="1814197"/>
            <a:ext cx="2176170" cy="968579"/>
            <a:chOff x="-5328" y="4338320"/>
            <a:chExt cx="3772427" cy="1470866"/>
          </a:xfrm>
        </p:grpSpPr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DB166B8D-D794-451D-ACF4-254870CFD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8320"/>
              <a:ext cx="3767099" cy="1470866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461924CE-47DB-44ED-9CAF-137E8EBA5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32" y="4338320"/>
              <a:ext cx="3767099" cy="1470866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698EF53B-850D-40E8-8454-74CFA7F1A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4" y="4338320"/>
              <a:ext cx="3767099" cy="1470866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DEC9F33D-63E5-4C80-8BB0-7E1E43822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96" y="4338320"/>
              <a:ext cx="3767099" cy="1470866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050BCFEE-AF56-4DAD-8687-0BAE4A252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8" y="4338320"/>
              <a:ext cx="3767099" cy="1470866"/>
            </a:xfrm>
            <a:prstGeom prst="rect">
              <a:avLst/>
            </a:prstGeom>
          </p:spPr>
        </p:pic>
      </p:grpSp>
      <p:cxnSp>
        <p:nvCxnSpPr>
          <p:cNvPr id="74" name="Connecteur droit avec flèche 73"/>
          <p:cNvCxnSpPr>
            <a:stCxn id="64" idx="6"/>
            <a:endCxn id="73" idx="1"/>
          </p:cNvCxnSpPr>
          <p:nvPr/>
        </p:nvCxnSpPr>
        <p:spPr>
          <a:xfrm>
            <a:off x="6344582" y="2294663"/>
            <a:ext cx="411894" cy="3824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 : coins arrondis 49">
                <a:extLst>
                  <a:ext uri="{FF2B5EF4-FFF2-40B4-BE49-F238E27FC236}">
                    <a16:creationId xmlns:a16="http://schemas.microsoft.com/office/drawing/2014/main" id="{88F87447-EF11-4286-81B9-FAB9B1E1C0EE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3405705" y="2478938"/>
                <a:ext cx="505376" cy="44422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smtClean="0"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fr-FR" sz="1600" b="1">
                              <a:latin typeface="Cambria Math" panose="02040503050406030204" pitchFamily="18" charset="0"/>
                            </a:rPr>
                            <m:t>𝐯</m:t>
                          </m:r>
                        </m:sub>
                      </m:sSub>
                    </m:oMath>
                  </m:oMathPara>
                </a14:m>
                <a:endParaRPr lang="fr-FR" sz="1600" b="1" dirty="0"/>
              </a:p>
            </p:txBody>
          </p:sp>
        </mc:Choice>
        <mc:Fallback xmlns="">
          <p:sp>
            <p:nvSpPr>
              <p:cNvPr id="77" name="Rectangle : coins arrondis 49">
                <a:extLst>
                  <a:ext uri="{FF2B5EF4-FFF2-40B4-BE49-F238E27FC236}">
                    <a16:creationId xmlns:a16="http://schemas.microsoft.com/office/drawing/2014/main" id="{88F87447-EF11-4286-81B9-FAB9B1E1C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6"/>
                </p:custDataLst>
              </p:nvPr>
            </p:nvSpPr>
            <p:spPr>
              <a:xfrm>
                <a:off x="3405705" y="2478938"/>
                <a:ext cx="505376" cy="444226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 : coins arrondis 50">
                <a:extLst>
                  <a:ext uri="{FF2B5EF4-FFF2-40B4-BE49-F238E27FC236}">
                    <a16:creationId xmlns:a16="http://schemas.microsoft.com/office/drawing/2014/main" id="{6A650D01-677D-4137-99F2-5E8EC53CA798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3408975" y="1653221"/>
                <a:ext cx="502106" cy="470219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</m:oMath>
                  </m:oMathPara>
                </a14:m>
                <a:endParaRPr lang="fr-FR" sz="1600" b="1" dirty="0"/>
              </a:p>
            </p:txBody>
          </p:sp>
        </mc:Choice>
        <mc:Fallback xmlns="">
          <p:sp>
            <p:nvSpPr>
              <p:cNvPr id="78" name="Rectangle : coins arrondis 50">
                <a:extLst>
                  <a:ext uri="{FF2B5EF4-FFF2-40B4-BE49-F238E27FC236}">
                    <a16:creationId xmlns:a16="http://schemas.microsoft.com/office/drawing/2014/main" id="{6A650D01-677D-4137-99F2-5E8EC53CA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3408975" y="1653221"/>
                <a:ext cx="502106" cy="470219"/>
              </a:xfrm>
              <a:prstGeom prst="round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e 79"/>
          <p:cNvGrpSpPr/>
          <p:nvPr/>
        </p:nvGrpSpPr>
        <p:grpSpPr>
          <a:xfrm>
            <a:off x="4291179" y="2113411"/>
            <a:ext cx="1258586" cy="381905"/>
            <a:chOff x="5363189" y="2600412"/>
            <a:chExt cx="2949658" cy="895045"/>
          </a:xfrm>
        </p:grpSpPr>
        <p:pic>
          <p:nvPicPr>
            <p:cNvPr id="81" name="Image 8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00412"/>
              <a:ext cx="2949658" cy="872971"/>
            </a:xfrm>
            <a:prstGeom prst="rect">
              <a:avLst/>
            </a:prstGeom>
          </p:spPr>
        </p:pic>
        <p:pic>
          <p:nvPicPr>
            <p:cNvPr id="82" name="Image 8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07770"/>
              <a:ext cx="2949658" cy="872971"/>
            </a:xfrm>
            <a:prstGeom prst="rect">
              <a:avLst/>
            </a:prstGeom>
          </p:spPr>
        </p:pic>
        <p:pic>
          <p:nvPicPr>
            <p:cNvPr id="83" name="Image 8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15128"/>
              <a:ext cx="2949658" cy="872971"/>
            </a:xfrm>
            <a:prstGeom prst="rect">
              <a:avLst/>
            </a:prstGeom>
          </p:spPr>
        </p:pic>
        <p:pic>
          <p:nvPicPr>
            <p:cNvPr id="84" name="Image 8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189" y="2622486"/>
              <a:ext cx="2949658" cy="872971"/>
            </a:xfrm>
            <a:prstGeom prst="rect">
              <a:avLst/>
            </a:prstGeom>
          </p:spPr>
        </p:pic>
      </p:grpSp>
      <p:cxnSp>
        <p:nvCxnSpPr>
          <p:cNvPr id="85" name="Connecteur droit avec flèche 84"/>
          <p:cNvCxnSpPr/>
          <p:nvPr/>
        </p:nvCxnSpPr>
        <p:spPr>
          <a:xfrm flipV="1">
            <a:off x="3911081" y="2294395"/>
            <a:ext cx="388243" cy="1040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Accolade ouvrante 87">
            <a:extLst>
              <a:ext uri="{FF2B5EF4-FFF2-40B4-BE49-F238E27FC236}">
                <a16:creationId xmlns:a16="http://schemas.microsoft.com/office/drawing/2014/main" id="{5CAE7D5B-90AD-4E97-B323-ACC159C1591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4605039" y="253996"/>
            <a:ext cx="314648" cy="7899120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9" name="Rectangle 88"/>
          <p:cNvSpPr/>
          <p:nvPr/>
        </p:nvSpPr>
        <p:spPr>
          <a:xfrm>
            <a:off x="812803" y="4402753"/>
            <a:ext cx="7899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Conditional </a:t>
            </a:r>
            <a:r>
              <a:rPr lang="en-US" b="1" dirty="0" err="1">
                <a:solidFill>
                  <a:schemeClr val="bg1"/>
                </a:solidFill>
              </a:rPr>
              <a:t>Variational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AutoEncoder</a:t>
            </a:r>
            <a:r>
              <a:rPr lang="en-US" b="1" dirty="0">
                <a:solidFill>
                  <a:schemeClr val="bg1"/>
                </a:solidFill>
              </a:rPr>
              <a:t> based on Stochastic </a:t>
            </a:r>
            <a:r>
              <a:rPr lang="en-US" b="1" dirty="0" smtClean="0">
                <a:solidFill>
                  <a:schemeClr val="bg1"/>
                </a:solidFill>
              </a:rPr>
              <a:t>Attack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(</a:t>
            </a:r>
            <a:r>
              <a:rPr lang="en-US" b="1" dirty="0" err="1" smtClean="0">
                <a:solidFill>
                  <a:schemeClr val="bg1"/>
                </a:solidFill>
              </a:rPr>
              <a:t>cVAE</a:t>
            </a:r>
            <a:r>
              <a:rPr lang="en-US" b="1" dirty="0" smtClean="0">
                <a:solidFill>
                  <a:schemeClr val="bg1"/>
                </a:solidFill>
              </a:rPr>
              <a:t>-SA)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7" y="2982577"/>
            <a:ext cx="2036118" cy="94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925641" y="3004117"/>
                <a:ext cx="1836720" cy="8798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fr-FR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nary>
                        <m:naryPr>
                          <m:chr m:val="∑"/>
                          <m:ctrlP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fr-FR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fr-FR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5641" y="3004117"/>
                <a:ext cx="1836720" cy="87985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à coins arrondis 8"/>
          <p:cNvSpPr/>
          <p:nvPr/>
        </p:nvSpPr>
        <p:spPr>
          <a:xfrm>
            <a:off x="666151" y="1956265"/>
            <a:ext cx="131504" cy="15174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4219341" y="2093458"/>
            <a:ext cx="377748" cy="367244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-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54" name="Connecteur droit avec flèche 53"/>
          <p:cNvCxnSpPr/>
          <p:nvPr/>
        </p:nvCxnSpPr>
        <p:spPr>
          <a:xfrm flipV="1">
            <a:off x="4000086" y="2459782"/>
            <a:ext cx="391654" cy="674913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>
            <a:off x="812803" y="2058844"/>
            <a:ext cx="3383110" cy="235819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53" idx="6"/>
          </p:cNvCxnSpPr>
          <p:nvPr/>
        </p:nvCxnSpPr>
        <p:spPr>
          <a:xfrm>
            <a:off x="4597089" y="2277080"/>
            <a:ext cx="403710" cy="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875173" y="2085638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𝒁</m:t>
                      </m:r>
                      <m:r>
                        <a:rPr lang="fr-F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fr-FR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173" y="2085638"/>
                <a:ext cx="639919" cy="369332"/>
              </a:xfrm>
              <a:prstGeom prst="rect">
                <a:avLst/>
              </a:prstGeom>
              <a:blipFill>
                <a:blip r:embed="rId22"/>
                <a:stretch>
                  <a:fillRect b="-180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33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 animBg="1"/>
      <p:bldP spid="2" grpId="0"/>
      <p:bldP spid="59" grpId="0" animBg="1"/>
      <p:bldP spid="60" grpId="0"/>
      <p:bldP spid="61" grpId="0"/>
      <p:bldP spid="64" grpId="0" animBg="1"/>
      <p:bldP spid="77" grpId="0" animBg="1"/>
      <p:bldP spid="78" grpId="0" animBg="1"/>
      <p:bldP spid="88" grpId="0" animBg="1"/>
      <p:bldP spid="89" grpId="0"/>
      <p:bldP spid="8" grpId="0"/>
      <p:bldP spid="8" grpId="1"/>
      <p:bldP spid="9" grpId="0" animBg="1"/>
      <p:bldP spid="9" grpId="1" animBg="1"/>
      <p:bldP spid="53" grpId="0" animBg="1"/>
      <p:bldP spid="53" grpId="1" animBg="1"/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57fcc416eb8d4fb1b22fa3cc8c045595dbc87"/>
  <p:tag name="ISPRING_RESOURCE_PATHS_HASH_PRESENTER" val="43c9451427ba15b6cf8b1b95558292c7785ae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heme/theme1.xml><?xml version="1.0" encoding="utf-8"?>
<a:theme xmlns:a="http://schemas.openxmlformats.org/drawingml/2006/main" name="Title">
  <a:themeElements>
    <a:clrScheme name="Thales NEW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ark Theme">
  <a:themeElements>
    <a:clrScheme name="Thales NEW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3.xml><?xml version="1.0" encoding="utf-8"?>
<a:theme xmlns:a="http://schemas.openxmlformats.org/drawingml/2006/main" name="Blue Grey Theme">
  <a:themeElements>
    <a:clrScheme name="Thales NEW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4.xml><?xml version="1.0" encoding="utf-8"?>
<a:theme xmlns:a="http://schemas.openxmlformats.org/drawingml/2006/main" name="0 &amp; 1 Dark Theme">
  <a:themeElements>
    <a:clrScheme name="Thales NEW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5.xml><?xml version="1.0" encoding="utf-8"?>
<a:theme xmlns:a="http://schemas.openxmlformats.org/drawingml/2006/main" name="Thales_global_4.3_VF">
  <a:themeElements>
    <a:clrScheme name="Thales NEW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6.xml><?xml version="1.0" encoding="utf-8"?>
<a:theme xmlns:a="http://schemas.openxmlformats.org/drawingml/2006/main" name="1_Thales_global_4.3_VF">
  <a:themeElements>
    <a:clrScheme name="Thales NEW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7.xml><?xml version="1.0" encoding="utf-8"?>
<a:theme xmlns:a="http://schemas.openxmlformats.org/drawingml/2006/main" name="1_Dark Theme">
  <a:themeElements>
    <a:clrScheme name="Thales NEW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8.xml><?xml version="1.0" encoding="utf-8"?>
<a:theme xmlns:a="http://schemas.openxmlformats.org/drawingml/2006/main" name="Thales_global_16.9_VA">
  <a:themeElements>
    <a:clrScheme name="Thales New Ok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1" id="{20BBD4DA-282D-CD48-AF4F-F8C438E78457}" vid="{FC346EEA-B0CD-494C-903B-4CA517F22E2C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Thales_global_16.9_new_VA</Template>
  <TotalTime>43623</TotalTime>
  <Words>1691</Words>
  <Application>Microsoft Office PowerPoint</Application>
  <PresentationFormat>Affichage à l'écran (16:9)</PresentationFormat>
  <Paragraphs>233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18</vt:i4>
      </vt:variant>
    </vt:vector>
  </HeadingPairs>
  <TitlesOfParts>
    <vt:vector size="42" baseType="lpstr">
      <vt:lpstr>Bahnschrift Light Condensed</vt:lpstr>
      <vt:lpstr>Open Sans</vt:lpstr>
      <vt:lpstr>Cambria Math</vt:lpstr>
      <vt:lpstr>Lucida Grande</vt:lpstr>
      <vt:lpstr>HY중고딕</vt:lpstr>
      <vt:lpstr>Bahnschrift</vt:lpstr>
      <vt:lpstr>Arial</vt:lpstr>
      <vt:lpstr>Roboto</vt:lpstr>
      <vt:lpstr>Lato Black</vt:lpstr>
      <vt:lpstr>Calibri</vt:lpstr>
      <vt:lpstr>Montserrat</vt:lpstr>
      <vt:lpstr>Century Gothic</vt:lpstr>
      <vt:lpstr>Verdana</vt:lpstr>
      <vt:lpstr>Lato</vt:lpstr>
      <vt:lpstr>Wingdings</vt:lpstr>
      <vt:lpstr>Arial Narrow</vt:lpstr>
      <vt:lpstr>Title</vt:lpstr>
      <vt:lpstr>Dark Theme</vt:lpstr>
      <vt:lpstr>Blue Grey Theme</vt:lpstr>
      <vt:lpstr>0 &amp; 1 Dark Theme</vt:lpstr>
      <vt:lpstr>Thales_global_4.3_VF</vt:lpstr>
      <vt:lpstr>1_Thales_global_4.3_VF</vt:lpstr>
      <vt:lpstr>1_Dark Theme</vt:lpstr>
      <vt:lpstr>Thales_global_16.9_VA</vt:lpstr>
      <vt:lpstr>Conditional Variational AutoEncoder based on Stochastic Attack    Gabriel ZAID(1), Lilian BOSSUET(2), Mathieu CARBONE(1), Amaury HABRARD(2), Alexandre VENELLI(3)</vt:lpstr>
      <vt:lpstr>Présentation PowerPoint</vt:lpstr>
      <vt:lpstr>Side channel attacks</vt:lpstr>
      <vt:lpstr>Présentation PowerPoint</vt:lpstr>
      <vt:lpstr>Side channel attacks</vt:lpstr>
      <vt:lpstr>Classical vs. Deep Learning-based SCA</vt:lpstr>
      <vt:lpstr>Recap’</vt:lpstr>
      <vt:lpstr>Towards a new DLSCA solution derived from [SLP05]</vt:lpstr>
      <vt:lpstr>Towards a new DLSCA solution derived from [SLP05]</vt:lpstr>
      <vt:lpstr>Towards a new DLSCA solution derived from [SLP05]</vt:lpstr>
      <vt:lpstr>Towards a new DLSCA solution derived from [SLP05]</vt:lpstr>
      <vt:lpstr>Towards a new DLSCA solution derived from [SLP05]</vt:lpstr>
      <vt:lpstr>Limitations &amp; perspectives </vt:lpstr>
      <vt:lpstr>Limitations &amp; perspectives 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Gabriel ZAID</cp:lastModifiedBy>
  <cp:revision>1038</cp:revision>
  <dcterms:created xsi:type="dcterms:W3CDTF">2017-01-11T15:45:22Z</dcterms:created>
  <dcterms:modified xsi:type="dcterms:W3CDTF">2023-09-11T08:42:13Z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6cbe0062-e48a-485d-ba87-be6bfbdf593c</vt:lpwstr>
  </property>
  <property fmtid="{D5CDD505-2E9C-101B-9397-08002B2CF9AE}" pid="3" name="THALESClassification">
    <vt:lpwstr>TCA</vt:lpwstr>
  </property>
  <property fmtid="{D5CDD505-2E9C-101B-9397-08002B2CF9AE}" pid="4" name="Sensitivity">
    <vt:lpwstr>TGO</vt:lpwstr>
  </property>
  <property fmtid="{D5CDD505-2E9C-101B-9397-08002B2CF9AE}" pid="5" name="PD">
    <vt:lpwstr>PDN</vt:lpwstr>
  </property>
  <property fmtid="{D5CDD505-2E9C-101B-9397-08002B2CF9AE}" pid="6" name="EC">
    <vt:lpwstr>ECNA</vt:lpwstr>
  </property>
  <property fmtid="{D5CDD505-2E9C-101B-9397-08002B2CF9AE}" pid="7" name="LC">
    <vt:lpwstr>LCNA</vt:lpwstr>
  </property>
  <property fmtid="{D5CDD505-2E9C-101B-9397-08002B2CF9AE}" pid="8" name="AppHF">
    <vt:lpwstr>AHFN</vt:lpwstr>
  </property>
</Properties>
</file>